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8288000" cy="10287000"/>
  <p:notesSz cx="18288000" cy="10287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594" y="7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371600" y="3188970"/>
            <a:ext cx="15544800" cy="21602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8850" b="1" i="0">
                <a:solidFill>
                  <a:srgbClr val="FFCC2A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0"/>
            <a:ext cx="12801600" cy="2571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1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7/23/2024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8850" b="1" i="0">
                <a:solidFill>
                  <a:srgbClr val="FFCC2A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31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7/23/2024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8850" b="1" i="0">
                <a:solidFill>
                  <a:srgbClr val="FFCC2A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71781" y="2173625"/>
            <a:ext cx="6167119" cy="69526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rgbClr val="EFECE7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7/23/2024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8850" b="1" i="0">
                <a:solidFill>
                  <a:srgbClr val="FFCC2A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7/23/2024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7/23/2024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1B295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891672" y="669983"/>
            <a:ext cx="15679822" cy="35075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8850" b="1" i="0">
                <a:solidFill>
                  <a:srgbClr val="FFCC2A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676044" y="3243269"/>
            <a:ext cx="12189460" cy="46659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1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7/23/2024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mailto:allmoncl@lahc.edu" TargetMode="External"/><Relationship Id="rId2" Type="http://schemas.openxmlformats.org/officeDocument/2006/relationships/hyperlink" Target="mailto:nursinginfo@lahc.edu" TargetMode="External"/><Relationship Id="rId1" Type="http://schemas.openxmlformats.org/officeDocument/2006/relationships/slideLayout" Target="../slideLayouts/slideLayout5.xml"/><Relationship Id="rId4" Type="http://schemas.openxmlformats.org/officeDocument/2006/relationships/hyperlink" Target="mailto:hauserdm@lahc.edu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bls.gov/ooh/healthcare/nursing-assistants.htm?view_full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508527" y="1811725"/>
            <a:ext cx="602615" cy="599440"/>
          </a:xfrm>
          <a:custGeom>
            <a:avLst/>
            <a:gdLst/>
            <a:ahLst/>
            <a:cxnLst/>
            <a:rect l="l" t="t" r="r" b="b"/>
            <a:pathLst>
              <a:path w="602615" h="599439">
                <a:moveTo>
                  <a:pt x="343540" y="599024"/>
                </a:moveTo>
                <a:lnTo>
                  <a:pt x="258897" y="599024"/>
                </a:lnTo>
                <a:lnTo>
                  <a:pt x="252356" y="598496"/>
                </a:lnTo>
                <a:lnTo>
                  <a:pt x="206005" y="587083"/>
                </a:lnTo>
                <a:lnTo>
                  <a:pt x="162785" y="568819"/>
                </a:lnTo>
                <a:lnTo>
                  <a:pt x="123316" y="544324"/>
                </a:lnTo>
                <a:lnTo>
                  <a:pt x="88219" y="514218"/>
                </a:lnTo>
                <a:lnTo>
                  <a:pt x="58113" y="479121"/>
                </a:lnTo>
                <a:lnTo>
                  <a:pt x="33618" y="439653"/>
                </a:lnTo>
                <a:lnTo>
                  <a:pt x="15354" y="396433"/>
                </a:lnTo>
                <a:lnTo>
                  <a:pt x="3942" y="350081"/>
                </a:lnTo>
                <a:lnTo>
                  <a:pt x="0" y="301219"/>
                </a:lnTo>
                <a:lnTo>
                  <a:pt x="3942" y="252356"/>
                </a:lnTo>
                <a:lnTo>
                  <a:pt x="15354" y="206005"/>
                </a:lnTo>
                <a:lnTo>
                  <a:pt x="33618" y="162785"/>
                </a:lnTo>
                <a:lnTo>
                  <a:pt x="58113" y="123316"/>
                </a:lnTo>
                <a:lnTo>
                  <a:pt x="88219" y="88219"/>
                </a:lnTo>
                <a:lnTo>
                  <a:pt x="123316" y="58113"/>
                </a:lnTo>
                <a:lnTo>
                  <a:pt x="162785" y="33618"/>
                </a:lnTo>
                <a:lnTo>
                  <a:pt x="206005" y="15354"/>
                </a:lnTo>
                <a:lnTo>
                  <a:pt x="252356" y="3942"/>
                </a:lnTo>
                <a:lnTo>
                  <a:pt x="301219" y="0"/>
                </a:lnTo>
                <a:lnTo>
                  <a:pt x="350081" y="3942"/>
                </a:lnTo>
                <a:lnTo>
                  <a:pt x="396433" y="15354"/>
                </a:lnTo>
                <a:lnTo>
                  <a:pt x="439653" y="33618"/>
                </a:lnTo>
                <a:lnTo>
                  <a:pt x="479121" y="58113"/>
                </a:lnTo>
                <a:lnTo>
                  <a:pt x="514218" y="88219"/>
                </a:lnTo>
                <a:lnTo>
                  <a:pt x="544324" y="123316"/>
                </a:lnTo>
                <a:lnTo>
                  <a:pt x="568819" y="162785"/>
                </a:lnTo>
                <a:lnTo>
                  <a:pt x="587083" y="206005"/>
                </a:lnTo>
                <a:lnTo>
                  <a:pt x="598496" y="252356"/>
                </a:lnTo>
                <a:lnTo>
                  <a:pt x="602438" y="301219"/>
                </a:lnTo>
                <a:lnTo>
                  <a:pt x="598496" y="350081"/>
                </a:lnTo>
                <a:lnTo>
                  <a:pt x="587083" y="396433"/>
                </a:lnTo>
                <a:lnTo>
                  <a:pt x="568819" y="439653"/>
                </a:lnTo>
                <a:lnTo>
                  <a:pt x="544324" y="479121"/>
                </a:lnTo>
                <a:lnTo>
                  <a:pt x="514218" y="514218"/>
                </a:lnTo>
                <a:lnTo>
                  <a:pt x="479121" y="544324"/>
                </a:lnTo>
                <a:lnTo>
                  <a:pt x="439653" y="568819"/>
                </a:lnTo>
                <a:lnTo>
                  <a:pt x="396433" y="587083"/>
                </a:lnTo>
                <a:lnTo>
                  <a:pt x="350081" y="598496"/>
                </a:lnTo>
                <a:lnTo>
                  <a:pt x="343540" y="599024"/>
                </a:lnTo>
                <a:close/>
              </a:path>
            </a:pathLst>
          </a:custGeom>
          <a:solidFill>
            <a:srgbClr val="FFCC2A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8842643" y="1811725"/>
            <a:ext cx="932815" cy="599440"/>
            <a:chOff x="8842643" y="1811725"/>
            <a:chExt cx="932815" cy="599440"/>
          </a:xfrm>
        </p:grpSpPr>
        <p:sp>
          <p:nvSpPr>
            <p:cNvPr id="4" name="object 4"/>
            <p:cNvSpPr/>
            <p:nvPr/>
          </p:nvSpPr>
          <p:spPr>
            <a:xfrm>
              <a:off x="9176932" y="1811725"/>
              <a:ext cx="598805" cy="599440"/>
            </a:xfrm>
            <a:custGeom>
              <a:avLst/>
              <a:gdLst/>
              <a:ahLst/>
              <a:cxnLst/>
              <a:rect l="l" t="t" r="r" b="b"/>
              <a:pathLst>
                <a:path w="598804" h="599439">
                  <a:moveTo>
                    <a:pt x="343540" y="599024"/>
                  </a:moveTo>
                  <a:lnTo>
                    <a:pt x="258897" y="599024"/>
                  </a:lnTo>
                  <a:lnTo>
                    <a:pt x="252356" y="598496"/>
                  </a:lnTo>
                  <a:lnTo>
                    <a:pt x="206005" y="587083"/>
                  </a:lnTo>
                  <a:lnTo>
                    <a:pt x="162785" y="568819"/>
                  </a:lnTo>
                  <a:lnTo>
                    <a:pt x="123316" y="544324"/>
                  </a:lnTo>
                  <a:lnTo>
                    <a:pt x="88219" y="514218"/>
                  </a:lnTo>
                  <a:lnTo>
                    <a:pt x="58113" y="479121"/>
                  </a:lnTo>
                  <a:lnTo>
                    <a:pt x="33618" y="439653"/>
                  </a:lnTo>
                  <a:lnTo>
                    <a:pt x="15354" y="396433"/>
                  </a:lnTo>
                  <a:lnTo>
                    <a:pt x="3942" y="350081"/>
                  </a:lnTo>
                  <a:lnTo>
                    <a:pt x="0" y="301219"/>
                  </a:lnTo>
                  <a:lnTo>
                    <a:pt x="3942" y="252356"/>
                  </a:lnTo>
                  <a:lnTo>
                    <a:pt x="15354" y="206005"/>
                  </a:lnTo>
                  <a:lnTo>
                    <a:pt x="33618" y="162785"/>
                  </a:lnTo>
                  <a:lnTo>
                    <a:pt x="58113" y="123316"/>
                  </a:lnTo>
                  <a:lnTo>
                    <a:pt x="88219" y="88219"/>
                  </a:lnTo>
                  <a:lnTo>
                    <a:pt x="123316" y="58113"/>
                  </a:lnTo>
                  <a:lnTo>
                    <a:pt x="162785" y="33618"/>
                  </a:lnTo>
                  <a:lnTo>
                    <a:pt x="206005" y="15354"/>
                  </a:lnTo>
                  <a:lnTo>
                    <a:pt x="252356" y="3942"/>
                  </a:lnTo>
                  <a:lnTo>
                    <a:pt x="301219" y="0"/>
                  </a:lnTo>
                  <a:lnTo>
                    <a:pt x="350081" y="3942"/>
                  </a:lnTo>
                  <a:lnTo>
                    <a:pt x="396433" y="15354"/>
                  </a:lnTo>
                  <a:lnTo>
                    <a:pt x="439652" y="33618"/>
                  </a:lnTo>
                  <a:lnTo>
                    <a:pt x="479121" y="58113"/>
                  </a:lnTo>
                  <a:lnTo>
                    <a:pt x="514218" y="88219"/>
                  </a:lnTo>
                  <a:lnTo>
                    <a:pt x="544324" y="123316"/>
                  </a:lnTo>
                  <a:lnTo>
                    <a:pt x="568819" y="162785"/>
                  </a:lnTo>
                  <a:lnTo>
                    <a:pt x="587083" y="206005"/>
                  </a:lnTo>
                  <a:lnTo>
                    <a:pt x="598419" y="252045"/>
                  </a:lnTo>
                  <a:lnTo>
                    <a:pt x="598419" y="350392"/>
                  </a:lnTo>
                  <a:lnTo>
                    <a:pt x="343540" y="599024"/>
                  </a:lnTo>
                  <a:close/>
                </a:path>
                <a:path w="598804" h="599439">
                  <a:moveTo>
                    <a:pt x="343540" y="599024"/>
                  </a:moveTo>
                  <a:lnTo>
                    <a:pt x="598419" y="350392"/>
                  </a:lnTo>
                  <a:lnTo>
                    <a:pt x="587083" y="396433"/>
                  </a:lnTo>
                  <a:lnTo>
                    <a:pt x="568819" y="439653"/>
                  </a:lnTo>
                  <a:lnTo>
                    <a:pt x="544324" y="479121"/>
                  </a:lnTo>
                  <a:lnTo>
                    <a:pt x="514218" y="514218"/>
                  </a:lnTo>
                  <a:lnTo>
                    <a:pt x="479121" y="544324"/>
                  </a:lnTo>
                  <a:lnTo>
                    <a:pt x="439652" y="568819"/>
                  </a:lnTo>
                  <a:lnTo>
                    <a:pt x="396433" y="587083"/>
                  </a:lnTo>
                  <a:lnTo>
                    <a:pt x="350081" y="598496"/>
                  </a:lnTo>
                  <a:lnTo>
                    <a:pt x="343540" y="599024"/>
                  </a:lnTo>
                  <a:close/>
                </a:path>
                <a:path w="598804" h="599439">
                  <a:moveTo>
                    <a:pt x="598419" y="599024"/>
                  </a:moveTo>
                  <a:lnTo>
                    <a:pt x="343540" y="599024"/>
                  </a:lnTo>
                  <a:lnTo>
                    <a:pt x="350081" y="598496"/>
                  </a:lnTo>
                  <a:lnTo>
                    <a:pt x="396433" y="587083"/>
                  </a:lnTo>
                  <a:lnTo>
                    <a:pt x="439652" y="568819"/>
                  </a:lnTo>
                  <a:lnTo>
                    <a:pt x="479121" y="544324"/>
                  </a:lnTo>
                  <a:lnTo>
                    <a:pt x="514218" y="514218"/>
                  </a:lnTo>
                  <a:lnTo>
                    <a:pt x="544324" y="479121"/>
                  </a:lnTo>
                  <a:lnTo>
                    <a:pt x="568819" y="439653"/>
                  </a:lnTo>
                  <a:lnTo>
                    <a:pt x="587083" y="396433"/>
                  </a:lnTo>
                  <a:lnTo>
                    <a:pt x="598419" y="350392"/>
                  </a:lnTo>
                  <a:lnTo>
                    <a:pt x="598419" y="599024"/>
                  </a:lnTo>
                  <a:close/>
                </a:path>
              </a:pathLst>
            </a:custGeom>
            <a:solidFill>
              <a:srgbClr val="5353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8842644" y="1811725"/>
              <a:ext cx="602615" cy="599440"/>
            </a:xfrm>
            <a:custGeom>
              <a:avLst/>
              <a:gdLst/>
              <a:ahLst/>
              <a:cxnLst/>
              <a:rect l="l" t="t" r="r" b="b"/>
              <a:pathLst>
                <a:path w="602615" h="599439">
                  <a:moveTo>
                    <a:pt x="301390" y="0"/>
                  </a:moveTo>
                  <a:close/>
                </a:path>
                <a:path w="602615" h="599439">
                  <a:moveTo>
                    <a:pt x="343712" y="599024"/>
                  </a:moveTo>
                  <a:lnTo>
                    <a:pt x="259064" y="599024"/>
                  </a:lnTo>
                  <a:lnTo>
                    <a:pt x="252522" y="598496"/>
                  </a:lnTo>
                  <a:lnTo>
                    <a:pt x="206158" y="587083"/>
                  </a:lnTo>
                  <a:lnTo>
                    <a:pt x="162919" y="568819"/>
                  </a:lnTo>
                  <a:lnTo>
                    <a:pt x="123427" y="544324"/>
                  </a:lnTo>
                  <a:lnTo>
                    <a:pt x="88305" y="514218"/>
                  </a:lnTo>
                  <a:lnTo>
                    <a:pt x="58174" y="479121"/>
                  </a:lnTo>
                  <a:lnTo>
                    <a:pt x="33655" y="439653"/>
                  </a:lnTo>
                  <a:lnTo>
                    <a:pt x="15372" y="396433"/>
                  </a:lnTo>
                  <a:lnTo>
                    <a:pt x="3946" y="350081"/>
                  </a:lnTo>
                  <a:lnTo>
                    <a:pt x="0" y="301219"/>
                  </a:lnTo>
                  <a:lnTo>
                    <a:pt x="3946" y="252356"/>
                  </a:lnTo>
                  <a:lnTo>
                    <a:pt x="15372" y="206005"/>
                  </a:lnTo>
                  <a:lnTo>
                    <a:pt x="33655" y="162785"/>
                  </a:lnTo>
                  <a:lnTo>
                    <a:pt x="58174" y="123316"/>
                  </a:lnTo>
                  <a:lnTo>
                    <a:pt x="88305" y="88219"/>
                  </a:lnTo>
                  <a:lnTo>
                    <a:pt x="123427" y="58113"/>
                  </a:lnTo>
                  <a:lnTo>
                    <a:pt x="162919" y="33618"/>
                  </a:lnTo>
                  <a:lnTo>
                    <a:pt x="206158" y="15354"/>
                  </a:lnTo>
                  <a:lnTo>
                    <a:pt x="252522" y="3942"/>
                  </a:lnTo>
                  <a:lnTo>
                    <a:pt x="301390" y="0"/>
                  </a:lnTo>
                  <a:lnTo>
                    <a:pt x="350253" y="3942"/>
                  </a:lnTo>
                  <a:lnTo>
                    <a:pt x="396604" y="15354"/>
                  </a:lnTo>
                  <a:lnTo>
                    <a:pt x="439824" y="33618"/>
                  </a:lnTo>
                  <a:lnTo>
                    <a:pt x="479292" y="58113"/>
                  </a:lnTo>
                  <a:lnTo>
                    <a:pt x="514389" y="88219"/>
                  </a:lnTo>
                  <a:lnTo>
                    <a:pt x="544495" y="123316"/>
                  </a:lnTo>
                  <a:lnTo>
                    <a:pt x="568990" y="162785"/>
                  </a:lnTo>
                  <a:lnTo>
                    <a:pt x="587254" y="206005"/>
                  </a:lnTo>
                  <a:lnTo>
                    <a:pt x="598667" y="252356"/>
                  </a:lnTo>
                  <a:lnTo>
                    <a:pt x="602609" y="301219"/>
                  </a:lnTo>
                  <a:lnTo>
                    <a:pt x="598667" y="350081"/>
                  </a:lnTo>
                  <a:lnTo>
                    <a:pt x="587254" y="396433"/>
                  </a:lnTo>
                  <a:lnTo>
                    <a:pt x="568990" y="439653"/>
                  </a:lnTo>
                  <a:lnTo>
                    <a:pt x="544495" y="479121"/>
                  </a:lnTo>
                  <a:lnTo>
                    <a:pt x="514389" y="514218"/>
                  </a:lnTo>
                  <a:lnTo>
                    <a:pt x="479292" y="544324"/>
                  </a:lnTo>
                  <a:lnTo>
                    <a:pt x="439824" y="568819"/>
                  </a:lnTo>
                  <a:lnTo>
                    <a:pt x="396604" y="587083"/>
                  </a:lnTo>
                  <a:lnTo>
                    <a:pt x="350253" y="598496"/>
                  </a:lnTo>
                  <a:lnTo>
                    <a:pt x="343712" y="59902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842643" y="1862270"/>
              <a:ext cx="268605" cy="501650"/>
            </a:xfrm>
            <a:custGeom>
              <a:avLst/>
              <a:gdLst/>
              <a:ahLst/>
              <a:cxnLst/>
              <a:rect l="l" t="t" r="r" b="b"/>
              <a:pathLst>
                <a:path w="268604" h="501650">
                  <a:moveTo>
                    <a:pt x="134160" y="501346"/>
                  </a:moveTo>
                  <a:lnTo>
                    <a:pt x="96141" y="471295"/>
                  </a:lnTo>
                  <a:lnTo>
                    <a:pt x="63434" y="435595"/>
                  </a:lnTo>
                  <a:lnTo>
                    <a:pt x="36752" y="394964"/>
                  </a:lnTo>
                  <a:lnTo>
                    <a:pt x="16810" y="350121"/>
                  </a:lnTo>
                  <a:lnTo>
                    <a:pt x="4321" y="301784"/>
                  </a:lnTo>
                  <a:lnTo>
                    <a:pt x="0" y="250673"/>
                  </a:lnTo>
                  <a:lnTo>
                    <a:pt x="4321" y="199561"/>
                  </a:lnTo>
                  <a:lnTo>
                    <a:pt x="16810" y="151225"/>
                  </a:lnTo>
                  <a:lnTo>
                    <a:pt x="36752" y="106381"/>
                  </a:lnTo>
                  <a:lnTo>
                    <a:pt x="63434" y="65750"/>
                  </a:lnTo>
                  <a:lnTo>
                    <a:pt x="96141" y="30050"/>
                  </a:lnTo>
                  <a:lnTo>
                    <a:pt x="134160" y="0"/>
                  </a:lnTo>
                  <a:lnTo>
                    <a:pt x="172179" y="30050"/>
                  </a:lnTo>
                  <a:lnTo>
                    <a:pt x="204886" y="65750"/>
                  </a:lnTo>
                  <a:lnTo>
                    <a:pt x="231568" y="106381"/>
                  </a:lnTo>
                  <a:lnTo>
                    <a:pt x="251510" y="151225"/>
                  </a:lnTo>
                  <a:lnTo>
                    <a:pt x="263999" y="199561"/>
                  </a:lnTo>
                  <a:lnTo>
                    <a:pt x="268321" y="250673"/>
                  </a:lnTo>
                  <a:lnTo>
                    <a:pt x="263999" y="301784"/>
                  </a:lnTo>
                  <a:lnTo>
                    <a:pt x="251510" y="350121"/>
                  </a:lnTo>
                  <a:lnTo>
                    <a:pt x="231568" y="394964"/>
                  </a:lnTo>
                  <a:lnTo>
                    <a:pt x="204886" y="435595"/>
                  </a:lnTo>
                  <a:lnTo>
                    <a:pt x="172179" y="471295"/>
                  </a:lnTo>
                  <a:lnTo>
                    <a:pt x="134160" y="501346"/>
                  </a:lnTo>
                  <a:close/>
                </a:path>
              </a:pathLst>
            </a:custGeom>
            <a:solidFill>
              <a:srgbClr val="FFCC2A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9176932" y="1862270"/>
              <a:ext cx="268605" cy="501650"/>
            </a:xfrm>
            <a:custGeom>
              <a:avLst/>
              <a:gdLst/>
              <a:ahLst/>
              <a:cxnLst/>
              <a:rect l="l" t="t" r="r" b="b"/>
              <a:pathLst>
                <a:path w="268604" h="501650">
                  <a:moveTo>
                    <a:pt x="134160" y="0"/>
                  </a:moveTo>
                  <a:close/>
                </a:path>
                <a:path w="268604" h="501650">
                  <a:moveTo>
                    <a:pt x="134160" y="501346"/>
                  </a:moveTo>
                  <a:lnTo>
                    <a:pt x="96141" y="471295"/>
                  </a:lnTo>
                  <a:lnTo>
                    <a:pt x="63434" y="435595"/>
                  </a:lnTo>
                  <a:lnTo>
                    <a:pt x="36752" y="394964"/>
                  </a:lnTo>
                  <a:lnTo>
                    <a:pt x="16810" y="350121"/>
                  </a:lnTo>
                  <a:lnTo>
                    <a:pt x="4321" y="301784"/>
                  </a:lnTo>
                  <a:lnTo>
                    <a:pt x="0" y="250673"/>
                  </a:lnTo>
                  <a:lnTo>
                    <a:pt x="4321" y="199561"/>
                  </a:lnTo>
                  <a:lnTo>
                    <a:pt x="16810" y="151225"/>
                  </a:lnTo>
                  <a:lnTo>
                    <a:pt x="36752" y="106381"/>
                  </a:lnTo>
                  <a:lnTo>
                    <a:pt x="63434" y="65750"/>
                  </a:lnTo>
                  <a:lnTo>
                    <a:pt x="96141" y="30050"/>
                  </a:lnTo>
                  <a:lnTo>
                    <a:pt x="134160" y="0"/>
                  </a:lnTo>
                  <a:lnTo>
                    <a:pt x="172179" y="30050"/>
                  </a:lnTo>
                  <a:lnTo>
                    <a:pt x="204886" y="65750"/>
                  </a:lnTo>
                  <a:lnTo>
                    <a:pt x="231568" y="106381"/>
                  </a:lnTo>
                  <a:lnTo>
                    <a:pt x="251510" y="151225"/>
                  </a:lnTo>
                  <a:lnTo>
                    <a:pt x="263999" y="199561"/>
                  </a:lnTo>
                  <a:lnTo>
                    <a:pt x="268321" y="250673"/>
                  </a:lnTo>
                  <a:lnTo>
                    <a:pt x="263999" y="301784"/>
                  </a:lnTo>
                  <a:lnTo>
                    <a:pt x="251510" y="350121"/>
                  </a:lnTo>
                  <a:lnTo>
                    <a:pt x="231568" y="394964"/>
                  </a:lnTo>
                  <a:lnTo>
                    <a:pt x="204886" y="435595"/>
                  </a:lnTo>
                  <a:lnTo>
                    <a:pt x="172179" y="471295"/>
                  </a:lnTo>
                  <a:lnTo>
                    <a:pt x="134160" y="501346"/>
                  </a:lnTo>
                  <a:close/>
                </a:path>
              </a:pathLst>
            </a:custGeom>
            <a:solidFill>
              <a:srgbClr val="535353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/>
          <p:nvPr/>
        </p:nvSpPr>
        <p:spPr>
          <a:xfrm>
            <a:off x="15556396" y="11"/>
            <a:ext cx="1617345" cy="1448435"/>
          </a:xfrm>
          <a:custGeom>
            <a:avLst/>
            <a:gdLst/>
            <a:ahLst/>
            <a:cxnLst/>
            <a:rect l="l" t="t" r="r" b="b"/>
            <a:pathLst>
              <a:path w="1617344" h="1448435">
                <a:moveTo>
                  <a:pt x="127889" y="0"/>
                </a:moveTo>
                <a:lnTo>
                  <a:pt x="99009" y="0"/>
                </a:lnTo>
                <a:lnTo>
                  <a:pt x="85877" y="41998"/>
                </a:lnTo>
                <a:lnTo>
                  <a:pt x="127889" y="0"/>
                </a:lnTo>
                <a:close/>
              </a:path>
              <a:path w="1617344" h="1448435">
                <a:moveTo>
                  <a:pt x="624192" y="0"/>
                </a:moveTo>
                <a:lnTo>
                  <a:pt x="251993" y="0"/>
                </a:lnTo>
                <a:lnTo>
                  <a:pt x="43853" y="208127"/>
                </a:lnTo>
                <a:lnTo>
                  <a:pt x="33743" y="259562"/>
                </a:lnTo>
                <a:lnTo>
                  <a:pt x="25006" y="311289"/>
                </a:lnTo>
                <a:lnTo>
                  <a:pt x="17551" y="363156"/>
                </a:lnTo>
                <a:lnTo>
                  <a:pt x="11391" y="415163"/>
                </a:lnTo>
                <a:lnTo>
                  <a:pt x="6565" y="467296"/>
                </a:lnTo>
                <a:lnTo>
                  <a:pt x="3048" y="519531"/>
                </a:lnTo>
                <a:lnTo>
                  <a:pt x="863" y="571830"/>
                </a:lnTo>
                <a:lnTo>
                  <a:pt x="0" y="624179"/>
                </a:lnTo>
                <a:lnTo>
                  <a:pt x="624192" y="0"/>
                </a:lnTo>
                <a:close/>
              </a:path>
              <a:path w="1617344" h="1448435">
                <a:moveTo>
                  <a:pt x="1120584" y="0"/>
                </a:moveTo>
                <a:lnTo>
                  <a:pt x="748296" y="0"/>
                </a:lnTo>
                <a:lnTo>
                  <a:pt x="3276" y="745020"/>
                </a:lnTo>
                <a:lnTo>
                  <a:pt x="5956" y="786257"/>
                </a:lnTo>
                <a:lnTo>
                  <a:pt x="9423" y="827493"/>
                </a:lnTo>
                <a:lnTo>
                  <a:pt x="13754" y="868464"/>
                </a:lnTo>
                <a:lnTo>
                  <a:pt x="18923" y="909612"/>
                </a:lnTo>
                <a:lnTo>
                  <a:pt x="24879" y="950556"/>
                </a:lnTo>
                <a:lnTo>
                  <a:pt x="31686" y="991400"/>
                </a:lnTo>
                <a:lnTo>
                  <a:pt x="39344" y="1032141"/>
                </a:lnTo>
                <a:lnTo>
                  <a:pt x="47790" y="1072692"/>
                </a:lnTo>
                <a:lnTo>
                  <a:pt x="1120584" y="0"/>
                </a:lnTo>
                <a:close/>
              </a:path>
              <a:path w="1617344" h="1448435">
                <a:moveTo>
                  <a:pt x="1616862" y="0"/>
                </a:moveTo>
                <a:lnTo>
                  <a:pt x="1244600" y="0"/>
                </a:lnTo>
                <a:lnTo>
                  <a:pt x="72263" y="1172324"/>
                </a:lnTo>
                <a:lnTo>
                  <a:pt x="84709" y="1215390"/>
                </a:lnTo>
                <a:lnTo>
                  <a:pt x="89293" y="1230807"/>
                </a:lnTo>
                <a:lnTo>
                  <a:pt x="103822" y="1276921"/>
                </a:lnTo>
                <a:lnTo>
                  <a:pt x="127990" y="1345869"/>
                </a:lnTo>
                <a:lnTo>
                  <a:pt x="154698" y="1414106"/>
                </a:lnTo>
                <a:lnTo>
                  <a:pt x="169011" y="1447901"/>
                </a:lnTo>
                <a:lnTo>
                  <a:pt x="1616862" y="0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9" name="object 9"/>
          <p:cNvGrpSpPr/>
          <p:nvPr/>
        </p:nvGrpSpPr>
        <p:grpSpPr>
          <a:xfrm>
            <a:off x="14856004" y="0"/>
            <a:ext cx="3432175" cy="3384550"/>
            <a:chOff x="14856004" y="0"/>
            <a:chExt cx="3432175" cy="3384550"/>
          </a:xfrm>
        </p:grpSpPr>
        <p:sp>
          <p:nvSpPr>
            <p:cNvPr id="10" name="object 10"/>
            <p:cNvSpPr/>
            <p:nvPr/>
          </p:nvSpPr>
          <p:spPr>
            <a:xfrm>
              <a:off x="15764548" y="11"/>
              <a:ext cx="2523490" cy="2684145"/>
            </a:xfrm>
            <a:custGeom>
              <a:avLst/>
              <a:gdLst/>
              <a:ahLst/>
              <a:cxnLst/>
              <a:rect l="l" t="t" r="r" b="b"/>
              <a:pathLst>
                <a:path w="2523490" h="2684145">
                  <a:moveTo>
                    <a:pt x="1905012" y="0"/>
                  </a:moveTo>
                  <a:lnTo>
                    <a:pt x="1532737" y="0"/>
                  </a:lnTo>
                  <a:lnTo>
                    <a:pt x="384835" y="1147838"/>
                  </a:lnTo>
                  <a:lnTo>
                    <a:pt x="0" y="1532737"/>
                  </a:lnTo>
                  <a:lnTo>
                    <a:pt x="22860" y="1578140"/>
                  </a:lnTo>
                  <a:lnTo>
                    <a:pt x="47002" y="1623072"/>
                  </a:lnTo>
                  <a:lnTo>
                    <a:pt x="72275" y="1667446"/>
                  </a:lnTo>
                  <a:lnTo>
                    <a:pt x="98717" y="1711439"/>
                  </a:lnTo>
                  <a:lnTo>
                    <a:pt x="126415" y="1754809"/>
                  </a:lnTo>
                  <a:lnTo>
                    <a:pt x="135890" y="1769173"/>
                  </a:lnTo>
                  <a:lnTo>
                    <a:pt x="757097" y="1147838"/>
                  </a:lnTo>
                  <a:lnTo>
                    <a:pt x="1905012" y="0"/>
                  </a:lnTo>
                  <a:close/>
                </a:path>
                <a:path w="2523490" h="2684145">
                  <a:moveTo>
                    <a:pt x="2401366" y="0"/>
                  </a:moveTo>
                  <a:lnTo>
                    <a:pt x="2029091" y="0"/>
                  </a:lnTo>
                  <a:lnTo>
                    <a:pt x="186956" y="1842223"/>
                  </a:lnTo>
                  <a:lnTo>
                    <a:pt x="210350" y="1873389"/>
                  </a:lnTo>
                  <a:lnTo>
                    <a:pt x="234340" y="1904276"/>
                  </a:lnTo>
                  <a:lnTo>
                    <a:pt x="260769" y="1936800"/>
                  </a:lnTo>
                  <a:lnTo>
                    <a:pt x="287883" y="1968944"/>
                  </a:lnTo>
                  <a:lnTo>
                    <a:pt x="321627" y="2007260"/>
                  </a:lnTo>
                  <a:lnTo>
                    <a:pt x="356362" y="2044877"/>
                  </a:lnTo>
                  <a:lnTo>
                    <a:pt x="497014" y="1904276"/>
                  </a:lnTo>
                  <a:lnTo>
                    <a:pt x="2401366" y="0"/>
                  </a:lnTo>
                  <a:close/>
                </a:path>
                <a:path w="2523490" h="2684145">
                  <a:moveTo>
                    <a:pt x="2523452" y="2483510"/>
                  </a:moveTo>
                  <a:lnTo>
                    <a:pt x="2399004" y="2607945"/>
                  </a:lnTo>
                  <a:lnTo>
                    <a:pt x="2445118" y="2594508"/>
                  </a:lnTo>
                  <a:lnTo>
                    <a:pt x="2490965" y="2579967"/>
                  </a:lnTo>
                  <a:lnTo>
                    <a:pt x="2523452" y="2568816"/>
                  </a:lnTo>
                  <a:lnTo>
                    <a:pt x="2523452" y="2483510"/>
                  </a:lnTo>
                  <a:close/>
                </a:path>
                <a:path w="2523490" h="2684145">
                  <a:moveTo>
                    <a:pt x="2523452" y="1987359"/>
                  </a:moveTo>
                  <a:lnTo>
                    <a:pt x="1826933" y="2683764"/>
                  </a:lnTo>
                  <a:lnTo>
                    <a:pt x="1871967" y="2683649"/>
                  </a:lnTo>
                  <a:lnTo>
                    <a:pt x="1916963" y="2682519"/>
                  </a:lnTo>
                  <a:lnTo>
                    <a:pt x="1961908" y="2680424"/>
                  </a:lnTo>
                  <a:lnTo>
                    <a:pt x="2006803" y="2677376"/>
                  </a:lnTo>
                  <a:lnTo>
                    <a:pt x="2045284" y="2674086"/>
                  </a:lnTo>
                  <a:lnTo>
                    <a:pt x="2083650" y="2670060"/>
                  </a:lnTo>
                  <a:lnTo>
                    <a:pt x="2121992" y="2665260"/>
                  </a:lnTo>
                  <a:lnTo>
                    <a:pt x="2160244" y="2659735"/>
                  </a:lnTo>
                  <a:lnTo>
                    <a:pt x="2198382" y="2653487"/>
                  </a:lnTo>
                  <a:lnTo>
                    <a:pt x="2236432" y="2646515"/>
                  </a:lnTo>
                  <a:lnTo>
                    <a:pt x="2523452" y="2359495"/>
                  </a:lnTo>
                  <a:lnTo>
                    <a:pt x="2523452" y="1987359"/>
                  </a:lnTo>
                  <a:close/>
                </a:path>
                <a:path w="2523490" h="2684145">
                  <a:moveTo>
                    <a:pt x="2523452" y="1490954"/>
                  </a:moveTo>
                  <a:lnTo>
                    <a:pt x="1383017" y="2631465"/>
                  </a:lnTo>
                  <a:lnTo>
                    <a:pt x="1413116" y="2638145"/>
                  </a:lnTo>
                  <a:lnTo>
                    <a:pt x="1443291" y="2644381"/>
                  </a:lnTo>
                  <a:lnTo>
                    <a:pt x="1503857" y="2655481"/>
                  </a:lnTo>
                  <a:lnTo>
                    <a:pt x="1544383" y="2661869"/>
                  </a:lnTo>
                  <a:lnTo>
                    <a:pt x="1585023" y="2667444"/>
                  </a:lnTo>
                  <a:lnTo>
                    <a:pt x="1625765" y="2672219"/>
                  </a:lnTo>
                  <a:lnTo>
                    <a:pt x="1666582" y="2676169"/>
                  </a:lnTo>
                  <a:lnTo>
                    <a:pt x="1707426" y="2679306"/>
                  </a:lnTo>
                  <a:lnTo>
                    <a:pt x="2523452" y="1863293"/>
                  </a:lnTo>
                  <a:lnTo>
                    <a:pt x="2523452" y="1490954"/>
                  </a:lnTo>
                  <a:close/>
                </a:path>
                <a:path w="2523490" h="2684145">
                  <a:moveTo>
                    <a:pt x="2523452" y="994702"/>
                  </a:moveTo>
                  <a:lnTo>
                    <a:pt x="1010767" y="2507450"/>
                  </a:lnTo>
                  <a:lnTo>
                    <a:pt x="1061097" y="2528989"/>
                  </a:lnTo>
                  <a:lnTo>
                    <a:pt x="1111910" y="2549131"/>
                  </a:lnTo>
                  <a:lnTo>
                    <a:pt x="1163142" y="2567889"/>
                  </a:lnTo>
                  <a:lnTo>
                    <a:pt x="1214577" y="2585186"/>
                  </a:lnTo>
                  <a:lnTo>
                    <a:pt x="1214729" y="2585237"/>
                  </a:lnTo>
                  <a:lnTo>
                    <a:pt x="1249413" y="2595981"/>
                  </a:lnTo>
                  <a:lnTo>
                    <a:pt x="1284160" y="2606167"/>
                  </a:lnTo>
                  <a:lnTo>
                    <a:pt x="2523452" y="1366875"/>
                  </a:lnTo>
                  <a:lnTo>
                    <a:pt x="2523452" y="994702"/>
                  </a:lnTo>
                  <a:close/>
                </a:path>
                <a:path w="2523490" h="2684145">
                  <a:moveTo>
                    <a:pt x="2523452" y="498284"/>
                  </a:moveTo>
                  <a:lnTo>
                    <a:pt x="691896" y="2329891"/>
                  </a:lnTo>
                  <a:lnTo>
                    <a:pt x="706107" y="2339479"/>
                  </a:lnTo>
                  <a:lnTo>
                    <a:pt x="727595" y="2353614"/>
                  </a:lnTo>
                  <a:lnTo>
                    <a:pt x="767778" y="2379116"/>
                  </a:lnTo>
                  <a:lnTo>
                    <a:pt x="805345" y="2401709"/>
                  </a:lnTo>
                  <a:lnTo>
                    <a:pt x="849553" y="2426995"/>
                  </a:lnTo>
                  <a:lnTo>
                    <a:pt x="900607" y="2454452"/>
                  </a:lnTo>
                  <a:lnTo>
                    <a:pt x="926363" y="2467584"/>
                  </a:lnTo>
                  <a:lnTo>
                    <a:pt x="2523452" y="870508"/>
                  </a:lnTo>
                  <a:lnTo>
                    <a:pt x="2523452" y="498284"/>
                  </a:lnTo>
                  <a:close/>
                </a:path>
                <a:path w="2523490" h="2684145">
                  <a:moveTo>
                    <a:pt x="2523452" y="2006"/>
                  </a:moveTo>
                  <a:lnTo>
                    <a:pt x="775144" y="1750314"/>
                  </a:lnTo>
                  <a:lnTo>
                    <a:pt x="418274" y="2107120"/>
                  </a:lnTo>
                  <a:lnTo>
                    <a:pt x="475589" y="2160232"/>
                  </a:lnTo>
                  <a:lnTo>
                    <a:pt x="510755" y="2191156"/>
                  </a:lnTo>
                  <a:lnTo>
                    <a:pt x="546430" y="2221153"/>
                  </a:lnTo>
                  <a:lnTo>
                    <a:pt x="582637" y="2250211"/>
                  </a:lnTo>
                  <a:lnTo>
                    <a:pt x="619366" y="2278291"/>
                  </a:lnTo>
                  <a:lnTo>
                    <a:pt x="2523452" y="374218"/>
                  </a:lnTo>
                  <a:lnTo>
                    <a:pt x="2523452" y="2006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4856002" y="287349"/>
              <a:ext cx="3096895" cy="3096895"/>
            </a:xfrm>
            <a:custGeom>
              <a:avLst/>
              <a:gdLst/>
              <a:ahLst/>
              <a:cxnLst/>
              <a:rect l="l" t="t" r="r" b="b"/>
              <a:pathLst>
                <a:path w="3096894" h="3096895">
                  <a:moveTo>
                    <a:pt x="1093266" y="68072"/>
                  </a:moveTo>
                  <a:lnTo>
                    <a:pt x="1041438" y="85001"/>
                  </a:lnTo>
                  <a:lnTo>
                    <a:pt x="990422" y="103720"/>
                  </a:lnTo>
                  <a:lnTo>
                    <a:pt x="940269" y="124155"/>
                  </a:lnTo>
                  <a:lnTo>
                    <a:pt x="891006" y="146227"/>
                  </a:lnTo>
                  <a:lnTo>
                    <a:pt x="146227" y="891006"/>
                  </a:lnTo>
                  <a:lnTo>
                    <a:pt x="124167" y="940269"/>
                  </a:lnTo>
                  <a:lnTo>
                    <a:pt x="103759" y="990422"/>
                  </a:lnTo>
                  <a:lnTo>
                    <a:pt x="85051" y="1041438"/>
                  </a:lnTo>
                  <a:lnTo>
                    <a:pt x="68072" y="1093279"/>
                  </a:lnTo>
                  <a:lnTo>
                    <a:pt x="1093266" y="68072"/>
                  </a:lnTo>
                  <a:close/>
                </a:path>
                <a:path w="3096894" h="3096895">
                  <a:moveTo>
                    <a:pt x="1653984" y="3670"/>
                  </a:moveTo>
                  <a:lnTo>
                    <a:pt x="1627797" y="2095"/>
                  </a:lnTo>
                  <a:lnTo>
                    <a:pt x="1601470" y="952"/>
                  </a:lnTo>
                  <a:lnTo>
                    <a:pt x="1575015" y="241"/>
                  </a:lnTo>
                  <a:lnTo>
                    <a:pt x="1548460" y="0"/>
                  </a:lnTo>
                  <a:lnTo>
                    <a:pt x="1543494" y="0"/>
                  </a:lnTo>
                  <a:lnTo>
                    <a:pt x="1533410" y="266"/>
                  </a:lnTo>
                  <a:lnTo>
                    <a:pt x="254" y="1533410"/>
                  </a:lnTo>
                  <a:lnTo>
                    <a:pt x="0" y="1543354"/>
                  </a:lnTo>
                  <a:lnTo>
                    <a:pt x="0" y="1548472"/>
                  </a:lnTo>
                  <a:lnTo>
                    <a:pt x="241" y="1575028"/>
                  </a:lnTo>
                  <a:lnTo>
                    <a:pt x="939" y="1601470"/>
                  </a:lnTo>
                  <a:lnTo>
                    <a:pt x="2095" y="1627797"/>
                  </a:lnTo>
                  <a:lnTo>
                    <a:pt x="3657" y="1653984"/>
                  </a:lnTo>
                  <a:lnTo>
                    <a:pt x="1653984" y="3670"/>
                  </a:lnTo>
                  <a:close/>
                </a:path>
                <a:path w="3096894" h="3096895">
                  <a:moveTo>
                    <a:pt x="2065451" y="88468"/>
                  </a:moveTo>
                  <a:lnTo>
                    <a:pt x="2042198" y="80467"/>
                  </a:lnTo>
                  <a:lnTo>
                    <a:pt x="2018792" y="72796"/>
                  </a:lnTo>
                  <a:lnTo>
                    <a:pt x="1995220" y="65455"/>
                  </a:lnTo>
                  <a:lnTo>
                    <a:pt x="1971446" y="58496"/>
                  </a:lnTo>
                  <a:lnTo>
                    <a:pt x="58521" y="1971433"/>
                  </a:lnTo>
                  <a:lnTo>
                    <a:pt x="65481" y="1995157"/>
                  </a:lnTo>
                  <a:lnTo>
                    <a:pt x="72821" y="2018728"/>
                  </a:lnTo>
                  <a:lnTo>
                    <a:pt x="80492" y="2042147"/>
                  </a:lnTo>
                  <a:lnTo>
                    <a:pt x="88493" y="2065426"/>
                  </a:lnTo>
                  <a:lnTo>
                    <a:pt x="2065451" y="88468"/>
                  </a:lnTo>
                  <a:close/>
                </a:path>
                <a:path w="3096894" h="3096895">
                  <a:moveTo>
                    <a:pt x="2397061" y="253238"/>
                  </a:moveTo>
                  <a:lnTo>
                    <a:pt x="2378202" y="240995"/>
                  </a:lnTo>
                  <a:lnTo>
                    <a:pt x="2359139" y="229006"/>
                  </a:lnTo>
                  <a:lnTo>
                    <a:pt x="2339860" y="217284"/>
                  </a:lnTo>
                  <a:lnTo>
                    <a:pt x="2320340" y="205854"/>
                  </a:lnTo>
                  <a:lnTo>
                    <a:pt x="205790" y="2320391"/>
                  </a:lnTo>
                  <a:lnTo>
                    <a:pt x="217233" y="2339873"/>
                  </a:lnTo>
                  <a:lnTo>
                    <a:pt x="228955" y="2359164"/>
                  </a:lnTo>
                  <a:lnTo>
                    <a:pt x="240944" y="2378252"/>
                  </a:lnTo>
                  <a:lnTo>
                    <a:pt x="253187" y="2397163"/>
                  </a:lnTo>
                  <a:lnTo>
                    <a:pt x="2397061" y="253238"/>
                  </a:lnTo>
                  <a:close/>
                </a:path>
                <a:path w="3096894" h="3096895">
                  <a:moveTo>
                    <a:pt x="2667927" y="478650"/>
                  </a:moveTo>
                  <a:lnTo>
                    <a:pt x="2652661" y="462940"/>
                  </a:lnTo>
                  <a:lnTo>
                    <a:pt x="2637142" y="447446"/>
                  </a:lnTo>
                  <a:lnTo>
                    <a:pt x="2621394" y="432168"/>
                  </a:lnTo>
                  <a:lnTo>
                    <a:pt x="2605481" y="417118"/>
                  </a:lnTo>
                  <a:lnTo>
                    <a:pt x="417093" y="2605506"/>
                  </a:lnTo>
                  <a:lnTo>
                    <a:pt x="432142" y="2621445"/>
                  </a:lnTo>
                  <a:lnTo>
                    <a:pt x="447421" y="2637180"/>
                  </a:lnTo>
                  <a:lnTo>
                    <a:pt x="462915" y="2652699"/>
                  </a:lnTo>
                  <a:lnTo>
                    <a:pt x="478624" y="2667978"/>
                  </a:lnTo>
                  <a:lnTo>
                    <a:pt x="2667927" y="478650"/>
                  </a:lnTo>
                  <a:close/>
                </a:path>
                <a:path w="3096894" h="3096895">
                  <a:moveTo>
                    <a:pt x="2881973" y="760971"/>
                  </a:moveTo>
                  <a:lnTo>
                    <a:pt x="2870352" y="741705"/>
                  </a:lnTo>
                  <a:lnTo>
                    <a:pt x="2858490" y="722591"/>
                  </a:lnTo>
                  <a:lnTo>
                    <a:pt x="2846349" y="703656"/>
                  </a:lnTo>
                  <a:lnTo>
                    <a:pt x="2833928" y="684911"/>
                  </a:lnTo>
                  <a:lnTo>
                    <a:pt x="684949" y="2833890"/>
                  </a:lnTo>
                  <a:lnTo>
                    <a:pt x="703694" y="2846298"/>
                  </a:lnTo>
                  <a:lnTo>
                    <a:pt x="722630" y="2858427"/>
                  </a:lnTo>
                  <a:lnTo>
                    <a:pt x="741743" y="2870289"/>
                  </a:lnTo>
                  <a:lnTo>
                    <a:pt x="761009" y="2881896"/>
                  </a:lnTo>
                  <a:lnTo>
                    <a:pt x="2881973" y="760971"/>
                  </a:lnTo>
                  <a:close/>
                </a:path>
                <a:path w="3096894" h="3096895">
                  <a:moveTo>
                    <a:pt x="3032785" y="1106512"/>
                  </a:moveTo>
                  <a:lnTo>
                    <a:pt x="3025622" y="1082941"/>
                  </a:lnTo>
                  <a:lnTo>
                    <a:pt x="3018078" y="1059561"/>
                  </a:lnTo>
                  <a:lnTo>
                    <a:pt x="3010154" y="1036358"/>
                  </a:lnTo>
                  <a:lnTo>
                    <a:pt x="3001886" y="1013307"/>
                  </a:lnTo>
                  <a:lnTo>
                    <a:pt x="1013282" y="3001911"/>
                  </a:lnTo>
                  <a:lnTo>
                    <a:pt x="1036358" y="3010204"/>
                  </a:lnTo>
                  <a:lnTo>
                    <a:pt x="1059599" y="3018104"/>
                  </a:lnTo>
                  <a:lnTo>
                    <a:pt x="1082979" y="3025648"/>
                  </a:lnTo>
                  <a:lnTo>
                    <a:pt x="1106487" y="3032823"/>
                  </a:lnTo>
                  <a:lnTo>
                    <a:pt x="3032785" y="1106512"/>
                  </a:lnTo>
                  <a:close/>
                </a:path>
                <a:path w="3096894" h="3096895">
                  <a:moveTo>
                    <a:pt x="3039199" y="1968665"/>
                  </a:moveTo>
                  <a:lnTo>
                    <a:pt x="1968703" y="3039186"/>
                  </a:lnTo>
                  <a:lnTo>
                    <a:pt x="2017839" y="3024454"/>
                  </a:lnTo>
                  <a:lnTo>
                    <a:pt x="2066290" y="3008147"/>
                  </a:lnTo>
                  <a:lnTo>
                    <a:pt x="2114016" y="2990304"/>
                  </a:lnTo>
                  <a:lnTo>
                    <a:pt x="2161019" y="2970961"/>
                  </a:lnTo>
                  <a:lnTo>
                    <a:pt x="2970987" y="2160981"/>
                  </a:lnTo>
                  <a:lnTo>
                    <a:pt x="2990304" y="2114004"/>
                  </a:lnTo>
                  <a:lnTo>
                    <a:pt x="3008134" y="2066264"/>
                  </a:lnTo>
                  <a:lnTo>
                    <a:pt x="3024454" y="2017814"/>
                  </a:lnTo>
                  <a:lnTo>
                    <a:pt x="3039199" y="1968665"/>
                  </a:lnTo>
                  <a:close/>
                </a:path>
                <a:path w="3096894" h="3096895">
                  <a:moveTo>
                    <a:pt x="3096806" y="1538770"/>
                  </a:moveTo>
                  <a:lnTo>
                    <a:pt x="3096336" y="1508874"/>
                  </a:lnTo>
                  <a:lnTo>
                    <a:pt x="3095307" y="1479092"/>
                  </a:lnTo>
                  <a:lnTo>
                    <a:pt x="3093732" y="1449425"/>
                  </a:lnTo>
                  <a:lnTo>
                    <a:pt x="3091561" y="1419898"/>
                  </a:lnTo>
                  <a:lnTo>
                    <a:pt x="1419910" y="3091561"/>
                  </a:lnTo>
                  <a:lnTo>
                    <a:pt x="1449438" y="3093720"/>
                  </a:lnTo>
                  <a:lnTo>
                    <a:pt x="1479092" y="3095307"/>
                  </a:lnTo>
                  <a:lnTo>
                    <a:pt x="1508887" y="3096336"/>
                  </a:lnTo>
                  <a:lnTo>
                    <a:pt x="1538782" y="3096793"/>
                  </a:lnTo>
                  <a:lnTo>
                    <a:pt x="3096806" y="1538770"/>
                  </a:lnTo>
                  <a:close/>
                </a:path>
              </a:pathLst>
            </a:custGeom>
            <a:solidFill>
              <a:srgbClr val="FFCC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/>
          <p:nvPr/>
        </p:nvSpPr>
        <p:spPr>
          <a:xfrm>
            <a:off x="1426451" y="11"/>
            <a:ext cx="1617345" cy="1448435"/>
          </a:xfrm>
          <a:custGeom>
            <a:avLst/>
            <a:gdLst/>
            <a:ahLst/>
            <a:cxnLst/>
            <a:rect l="l" t="t" r="r" b="b"/>
            <a:pathLst>
              <a:path w="1617345" h="1448435">
                <a:moveTo>
                  <a:pt x="1530972" y="41998"/>
                </a:moveTo>
                <a:lnTo>
                  <a:pt x="1517840" y="0"/>
                </a:lnTo>
                <a:lnTo>
                  <a:pt x="1488973" y="0"/>
                </a:lnTo>
                <a:lnTo>
                  <a:pt x="1530972" y="41998"/>
                </a:lnTo>
                <a:close/>
              </a:path>
              <a:path w="1617345" h="1448435">
                <a:moveTo>
                  <a:pt x="1544586" y="1172324"/>
                </a:moveTo>
                <a:lnTo>
                  <a:pt x="372262" y="0"/>
                </a:lnTo>
                <a:lnTo>
                  <a:pt x="0" y="0"/>
                </a:lnTo>
                <a:lnTo>
                  <a:pt x="1447838" y="1447901"/>
                </a:lnTo>
                <a:lnTo>
                  <a:pt x="1462151" y="1414106"/>
                </a:lnTo>
                <a:lnTo>
                  <a:pt x="1488859" y="1345869"/>
                </a:lnTo>
                <a:lnTo>
                  <a:pt x="1504276" y="1302842"/>
                </a:lnTo>
                <a:lnTo>
                  <a:pt x="1517992" y="1261592"/>
                </a:lnTo>
                <a:lnTo>
                  <a:pt x="1532153" y="1215390"/>
                </a:lnTo>
                <a:lnTo>
                  <a:pt x="1534769" y="1206754"/>
                </a:lnTo>
                <a:lnTo>
                  <a:pt x="1536077" y="1202309"/>
                </a:lnTo>
                <a:lnTo>
                  <a:pt x="1538236" y="1194816"/>
                </a:lnTo>
                <a:lnTo>
                  <a:pt x="1542503" y="1179804"/>
                </a:lnTo>
                <a:lnTo>
                  <a:pt x="1544586" y="1172324"/>
                </a:lnTo>
                <a:close/>
              </a:path>
              <a:path w="1617345" h="1448435">
                <a:moveTo>
                  <a:pt x="1613585" y="745020"/>
                </a:moveTo>
                <a:lnTo>
                  <a:pt x="868565" y="0"/>
                </a:lnTo>
                <a:lnTo>
                  <a:pt x="496277" y="0"/>
                </a:lnTo>
                <a:lnTo>
                  <a:pt x="1569072" y="1072692"/>
                </a:lnTo>
                <a:lnTo>
                  <a:pt x="1573390" y="1052449"/>
                </a:lnTo>
                <a:lnTo>
                  <a:pt x="1581442" y="1011796"/>
                </a:lnTo>
                <a:lnTo>
                  <a:pt x="1588630" y="970978"/>
                </a:lnTo>
                <a:lnTo>
                  <a:pt x="1595043" y="930109"/>
                </a:lnTo>
                <a:lnTo>
                  <a:pt x="1600631" y="889063"/>
                </a:lnTo>
                <a:lnTo>
                  <a:pt x="1605368" y="847979"/>
                </a:lnTo>
                <a:lnTo>
                  <a:pt x="1609280" y="806869"/>
                </a:lnTo>
                <a:lnTo>
                  <a:pt x="1612328" y="765632"/>
                </a:lnTo>
                <a:lnTo>
                  <a:pt x="1613585" y="745020"/>
                </a:lnTo>
                <a:close/>
              </a:path>
              <a:path w="1617345" h="1448435">
                <a:moveTo>
                  <a:pt x="1616862" y="624179"/>
                </a:moveTo>
                <a:lnTo>
                  <a:pt x="1615998" y="571830"/>
                </a:lnTo>
                <a:lnTo>
                  <a:pt x="1613801" y="519531"/>
                </a:lnTo>
                <a:lnTo>
                  <a:pt x="1610296" y="467296"/>
                </a:lnTo>
                <a:lnTo>
                  <a:pt x="1605457" y="415163"/>
                </a:lnTo>
                <a:lnTo>
                  <a:pt x="1599311" y="363156"/>
                </a:lnTo>
                <a:lnTo>
                  <a:pt x="1591856" y="311289"/>
                </a:lnTo>
                <a:lnTo>
                  <a:pt x="1583118" y="259562"/>
                </a:lnTo>
                <a:lnTo>
                  <a:pt x="1572996" y="208127"/>
                </a:lnTo>
                <a:lnTo>
                  <a:pt x="1364856" y="0"/>
                </a:lnTo>
                <a:lnTo>
                  <a:pt x="992670" y="0"/>
                </a:lnTo>
                <a:lnTo>
                  <a:pt x="1616862" y="624179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3" name="object 13"/>
          <p:cNvGrpSpPr/>
          <p:nvPr/>
        </p:nvGrpSpPr>
        <p:grpSpPr>
          <a:xfrm>
            <a:off x="0" y="0"/>
            <a:ext cx="3743960" cy="3384550"/>
            <a:chOff x="0" y="0"/>
            <a:chExt cx="3743960" cy="3384550"/>
          </a:xfrm>
        </p:grpSpPr>
        <p:sp>
          <p:nvSpPr>
            <p:cNvPr id="14" name="object 14"/>
            <p:cNvSpPr/>
            <p:nvPr/>
          </p:nvSpPr>
          <p:spPr>
            <a:xfrm>
              <a:off x="0" y="11"/>
              <a:ext cx="2835275" cy="2684145"/>
            </a:xfrm>
            <a:custGeom>
              <a:avLst/>
              <a:gdLst/>
              <a:ahLst/>
              <a:cxnLst/>
              <a:rect l="l" t="t" r="r" b="b"/>
              <a:pathLst>
                <a:path w="2835275" h="2684145">
                  <a:moveTo>
                    <a:pt x="436156" y="2607945"/>
                  </a:moveTo>
                  <a:lnTo>
                    <a:pt x="0" y="2171827"/>
                  </a:lnTo>
                  <a:lnTo>
                    <a:pt x="0" y="2429764"/>
                  </a:lnTo>
                  <a:lnTo>
                    <a:pt x="75819" y="2469604"/>
                  </a:lnTo>
                  <a:lnTo>
                    <a:pt x="119646" y="2490749"/>
                  </a:lnTo>
                  <a:lnTo>
                    <a:pt x="163855" y="2510790"/>
                  </a:lnTo>
                  <a:lnTo>
                    <a:pt x="208432" y="2529738"/>
                  </a:lnTo>
                  <a:lnTo>
                    <a:pt x="253365" y="2547582"/>
                  </a:lnTo>
                  <a:lnTo>
                    <a:pt x="298627" y="2564320"/>
                  </a:lnTo>
                  <a:lnTo>
                    <a:pt x="344182" y="2579967"/>
                  </a:lnTo>
                  <a:lnTo>
                    <a:pt x="390042" y="2594508"/>
                  </a:lnTo>
                  <a:lnTo>
                    <a:pt x="436156" y="2607945"/>
                  </a:lnTo>
                  <a:close/>
                </a:path>
                <a:path w="2835275" h="2684145">
                  <a:moveTo>
                    <a:pt x="1008227" y="2683764"/>
                  </a:moveTo>
                  <a:lnTo>
                    <a:pt x="667054" y="2342604"/>
                  </a:lnTo>
                  <a:lnTo>
                    <a:pt x="377736" y="2053386"/>
                  </a:lnTo>
                  <a:lnTo>
                    <a:pt x="0" y="1675638"/>
                  </a:lnTo>
                  <a:lnTo>
                    <a:pt x="0" y="2047786"/>
                  </a:lnTo>
                  <a:lnTo>
                    <a:pt x="598728" y="2646515"/>
                  </a:lnTo>
                  <a:lnTo>
                    <a:pt x="636765" y="2653487"/>
                  </a:lnTo>
                  <a:lnTo>
                    <a:pt x="674916" y="2659735"/>
                  </a:lnTo>
                  <a:lnTo>
                    <a:pt x="713155" y="2665260"/>
                  </a:lnTo>
                  <a:lnTo>
                    <a:pt x="751497" y="2670060"/>
                  </a:lnTo>
                  <a:lnTo>
                    <a:pt x="789876" y="2674086"/>
                  </a:lnTo>
                  <a:lnTo>
                    <a:pt x="828344" y="2677376"/>
                  </a:lnTo>
                  <a:lnTo>
                    <a:pt x="873239" y="2680424"/>
                  </a:lnTo>
                  <a:lnTo>
                    <a:pt x="918184" y="2682519"/>
                  </a:lnTo>
                  <a:lnTo>
                    <a:pt x="963180" y="2683649"/>
                  </a:lnTo>
                  <a:lnTo>
                    <a:pt x="1008227" y="2683764"/>
                  </a:lnTo>
                  <a:close/>
                </a:path>
                <a:path w="2835275" h="2684145">
                  <a:moveTo>
                    <a:pt x="1452130" y="2631465"/>
                  </a:moveTo>
                  <a:lnTo>
                    <a:pt x="1226045" y="2405291"/>
                  </a:lnTo>
                  <a:lnTo>
                    <a:pt x="0" y="1179233"/>
                  </a:lnTo>
                  <a:lnTo>
                    <a:pt x="0" y="1551571"/>
                  </a:lnTo>
                  <a:lnTo>
                    <a:pt x="1127721" y="2679306"/>
                  </a:lnTo>
                  <a:lnTo>
                    <a:pt x="1137932" y="2678595"/>
                  </a:lnTo>
                  <a:lnTo>
                    <a:pt x="1209382" y="2672219"/>
                  </a:lnTo>
                  <a:lnTo>
                    <a:pt x="1250137" y="2667444"/>
                  </a:lnTo>
                  <a:lnTo>
                    <a:pt x="1290777" y="2661869"/>
                  </a:lnTo>
                  <a:lnTo>
                    <a:pt x="1331302" y="2655481"/>
                  </a:lnTo>
                  <a:lnTo>
                    <a:pt x="1391869" y="2644381"/>
                  </a:lnTo>
                  <a:lnTo>
                    <a:pt x="1452130" y="2631465"/>
                  </a:lnTo>
                  <a:close/>
                </a:path>
                <a:path w="2835275" h="2684145">
                  <a:moveTo>
                    <a:pt x="1824393" y="2507450"/>
                  </a:moveTo>
                  <a:lnTo>
                    <a:pt x="0" y="682967"/>
                  </a:lnTo>
                  <a:lnTo>
                    <a:pt x="0" y="1055154"/>
                  </a:lnTo>
                  <a:lnTo>
                    <a:pt x="1551000" y="2606167"/>
                  </a:lnTo>
                  <a:lnTo>
                    <a:pt x="1585747" y="2595981"/>
                  </a:lnTo>
                  <a:lnTo>
                    <a:pt x="1620393" y="2585186"/>
                  </a:lnTo>
                  <a:lnTo>
                    <a:pt x="1620583" y="2585186"/>
                  </a:lnTo>
                  <a:lnTo>
                    <a:pt x="1672018" y="2567889"/>
                  </a:lnTo>
                  <a:lnTo>
                    <a:pt x="1723250" y="2549131"/>
                  </a:lnTo>
                  <a:lnTo>
                    <a:pt x="1774063" y="2528989"/>
                  </a:lnTo>
                  <a:lnTo>
                    <a:pt x="1824393" y="2507450"/>
                  </a:lnTo>
                  <a:close/>
                </a:path>
                <a:path w="2835275" h="2684145">
                  <a:moveTo>
                    <a:pt x="2143264" y="2329891"/>
                  </a:moveTo>
                  <a:lnTo>
                    <a:pt x="1777746" y="1964232"/>
                  </a:lnTo>
                  <a:lnTo>
                    <a:pt x="0" y="186575"/>
                  </a:lnTo>
                  <a:lnTo>
                    <a:pt x="0" y="558774"/>
                  </a:lnTo>
                  <a:lnTo>
                    <a:pt x="1702727" y="2261603"/>
                  </a:lnTo>
                  <a:lnTo>
                    <a:pt x="1908797" y="2467584"/>
                  </a:lnTo>
                  <a:lnTo>
                    <a:pt x="1934540" y="2454452"/>
                  </a:lnTo>
                  <a:lnTo>
                    <a:pt x="1985606" y="2426995"/>
                  </a:lnTo>
                  <a:lnTo>
                    <a:pt x="2029815" y="2401709"/>
                  </a:lnTo>
                  <a:lnTo>
                    <a:pt x="2067369" y="2379116"/>
                  </a:lnTo>
                  <a:lnTo>
                    <a:pt x="2100389" y="2358275"/>
                  </a:lnTo>
                  <a:lnTo>
                    <a:pt x="2136178" y="2334704"/>
                  </a:lnTo>
                  <a:lnTo>
                    <a:pt x="2143264" y="2329891"/>
                  </a:lnTo>
                  <a:close/>
                </a:path>
                <a:path w="2835275" h="2684145">
                  <a:moveTo>
                    <a:pt x="2416873" y="2107120"/>
                  </a:moveTo>
                  <a:lnTo>
                    <a:pt x="2060003" y="1750314"/>
                  </a:lnTo>
                  <a:lnTo>
                    <a:pt x="309689" y="0"/>
                  </a:lnTo>
                  <a:lnTo>
                    <a:pt x="0" y="0"/>
                  </a:lnTo>
                  <a:lnTo>
                    <a:pt x="0" y="62496"/>
                  </a:lnTo>
                  <a:lnTo>
                    <a:pt x="2215794" y="2278291"/>
                  </a:lnTo>
                  <a:lnTo>
                    <a:pt x="2252522" y="2250211"/>
                  </a:lnTo>
                  <a:lnTo>
                    <a:pt x="2288730" y="2221153"/>
                  </a:lnTo>
                  <a:lnTo>
                    <a:pt x="2324404" y="2191156"/>
                  </a:lnTo>
                  <a:lnTo>
                    <a:pt x="2359571" y="2160232"/>
                  </a:lnTo>
                  <a:lnTo>
                    <a:pt x="2394229" y="2128405"/>
                  </a:lnTo>
                  <a:lnTo>
                    <a:pt x="2411234" y="2112505"/>
                  </a:lnTo>
                  <a:lnTo>
                    <a:pt x="2416873" y="2107120"/>
                  </a:lnTo>
                  <a:close/>
                </a:path>
                <a:path w="2835275" h="2684145">
                  <a:moveTo>
                    <a:pt x="2648204" y="1842223"/>
                  </a:moveTo>
                  <a:lnTo>
                    <a:pt x="806069" y="0"/>
                  </a:lnTo>
                  <a:lnTo>
                    <a:pt x="433781" y="0"/>
                  </a:lnTo>
                  <a:lnTo>
                    <a:pt x="2338146" y="1904276"/>
                  </a:lnTo>
                  <a:lnTo>
                    <a:pt x="2478798" y="2044877"/>
                  </a:lnTo>
                  <a:lnTo>
                    <a:pt x="2496312" y="2026183"/>
                  </a:lnTo>
                  <a:lnTo>
                    <a:pt x="2530500" y="1988159"/>
                  </a:lnTo>
                  <a:lnTo>
                    <a:pt x="2560917" y="1952917"/>
                  </a:lnTo>
                  <a:lnTo>
                    <a:pt x="2587675" y="1920595"/>
                  </a:lnTo>
                  <a:lnTo>
                    <a:pt x="2612860" y="1888845"/>
                  </a:lnTo>
                  <a:lnTo>
                    <a:pt x="2636596" y="1857857"/>
                  </a:lnTo>
                  <a:lnTo>
                    <a:pt x="2648204" y="1842223"/>
                  </a:lnTo>
                  <a:close/>
                </a:path>
                <a:path w="2835275" h="2684145">
                  <a:moveTo>
                    <a:pt x="2835148" y="1532737"/>
                  </a:moveTo>
                  <a:lnTo>
                    <a:pt x="2450261" y="1147838"/>
                  </a:lnTo>
                  <a:lnTo>
                    <a:pt x="1302410" y="0"/>
                  </a:lnTo>
                  <a:lnTo>
                    <a:pt x="930148" y="0"/>
                  </a:lnTo>
                  <a:lnTo>
                    <a:pt x="2078050" y="1147838"/>
                  </a:lnTo>
                  <a:lnTo>
                    <a:pt x="2699258" y="1769173"/>
                  </a:lnTo>
                  <a:lnTo>
                    <a:pt x="2727337" y="1725942"/>
                  </a:lnTo>
                  <a:lnTo>
                    <a:pt x="2749829" y="1689493"/>
                  </a:lnTo>
                  <a:lnTo>
                    <a:pt x="2775661" y="1645310"/>
                  </a:lnTo>
                  <a:lnTo>
                    <a:pt x="2800375" y="1600644"/>
                  </a:lnTo>
                  <a:lnTo>
                    <a:pt x="2823883" y="1555521"/>
                  </a:lnTo>
                  <a:lnTo>
                    <a:pt x="2835148" y="1532737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646899" y="287349"/>
              <a:ext cx="3096895" cy="3096895"/>
            </a:xfrm>
            <a:custGeom>
              <a:avLst/>
              <a:gdLst/>
              <a:ahLst/>
              <a:cxnLst/>
              <a:rect l="l" t="t" r="r" b="b"/>
              <a:pathLst>
                <a:path w="3096895" h="3096895">
                  <a:moveTo>
                    <a:pt x="1128102" y="3039186"/>
                  </a:moveTo>
                  <a:lnTo>
                    <a:pt x="57607" y="1968665"/>
                  </a:lnTo>
                  <a:lnTo>
                    <a:pt x="72351" y="2017814"/>
                  </a:lnTo>
                  <a:lnTo>
                    <a:pt x="88658" y="2066264"/>
                  </a:lnTo>
                  <a:lnTo>
                    <a:pt x="106502" y="2114004"/>
                  </a:lnTo>
                  <a:lnTo>
                    <a:pt x="125806" y="2160981"/>
                  </a:lnTo>
                  <a:lnTo>
                    <a:pt x="935786" y="2970961"/>
                  </a:lnTo>
                  <a:lnTo>
                    <a:pt x="982789" y="2990304"/>
                  </a:lnTo>
                  <a:lnTo>
                    <a:pt x="1030516" y="3008147"/>
                  </a:lnTo>
                  <a:lnTo>
                    <a:pt x="1078953" y="3024454"/>
                  </a:lnTo>
                  <a:lnTo>
                    <a:pt x="1128102" y="3039186"/>
                  </a:lnTo>
                  <a:close/>
                </a:path>
                <a:path w="3096895" h="3096895">
                  <a:moveTo>
                    <a:pt x="1676895" y="3091561"/>
                  </a:moveTo>
                  <a:lnTo>
                    <a:pt x="5232" y="1419898"/>
                  </a:lnTo>
                  <a:lnTo>
                    <a:pt x="3073" y="1449425"/>
                  </a:lnTo>
                  <a:lnTo>
                    <a:pt x="1485" y="1479092"/>
                  </a:lnTo>
                  <a:lnTo>
                    <a:pt x="469" y="1508874"/>
                  </a:lnTo>
                  <a:lnTo>
                    <a:pt x="0" y="1538770"/>
                  </a:lnTo>
                  <a:lnTo>
                    <a:pt x="1558023" y="3096793"/>
                  </a:lnTo>
                  <a:lnTo>
                    <a:pt x="1587919" y="3096336"/>
                  </a:lnTo>
                  <a:lnTo>
                    <a:pt x="1617700" y="3095307"/>
                  </a:lnTo>
                  <a:lnTo>
                    <a:pt x="1647367" y="3093720"/>
                  </a:lnTo>
                  <a:lnTo>
                    <a:pt x="1676895" y="3091561"/>
                  </a:lnTo>
                  <a:close/>
                </a:path>
                <a:path w="3096895" h="3096895">
                  <a:moveTo>
                    <a:pt x="2083523" y="3001911"/>
                  </a:moveTo>
                  <a:lnTo>
                    <a:pt x="94919" y="1013307"/>
                  </a:lnTo>
                  <a:lnTo>
                    <a:pt x="86639" y="1036358"/>
                  </a:lnTo>
                  <a:lnTo>
                    <a:pt x="78727" y="1059561"/>
                  </a:lnTo>
                  <a:lnTo>
                    <a:pt x="71183" y="1082941"/>
                  </a:lnTo>
                  <a:lnTo>
                    <a:pt x="64020" y="1106512"/>
                  </a:lnTo>
                  <a:lnTo>
                    <a:pt x="1990305" y="3032798"/>
                  </a:lnTo>
                  <a:lnTo>
                    <a:pt x="2013813" y="3025648"/>
                  </a:lnTo>
                  <a:lnTo>
                    <a:pt x="2037207" y="3018104"/>
                  </a:lnTo>
                  <a:lnTo>
                    <a:pt x="2060448" y="3010204"/>
                  </a:lnTo>
                  <a:lnTo>
                    <a:pt x="2083523" y="3001911"/>
                  </a:lnTo>
                  <a:close/>
                </a:path>
                <a:path w="3096895" h="3096895">
                  <a:moveTo>
                    <a:pt x="2411857" y="2833890"/>
                  </a:moveTo>
                  <a:lnTo>
                    <a:pt x="262877" y="684911"/>
                  </a:lnTo>
                  <a:lnTo>
                    <a:pt x="250456" y="703656"/>
                  </a:lnTo>
                  <a:lnTo>
                    <a:pt x="238315" y="722591"/>
                  </a:lnTo>
                  <a:lnTo>
                    <a:pt x="226441" y="741705"/>
                  </a:lnTo>
                  <a:lnTo>
                    <a:pt x="214833" y="760971"/>
                  </a:lnTo>
                  <a:lnTo>
                    <a:pt x="2335796" y="2881934"/>
                  </a:lnTo>
                  <a:lnTo>
                    <a:pt x="2355062" y="2870289"/>
                  </a:lnTo>
                  <a:lnTo>
                    <a:pt x="2374163" y="2858427"/>
                  </a:lnTo>
                  <a:lnTo>
                    <a:pt x="2393099" y="2846298"/>
                  </a:lnTo>
                  <a:lnTo>
                    <a:pt x="2411857" y="2833890"/>
                  </a:lnTo>
                  <a:close/>
                </a:path>
                <a:path w="3096895" h="3096895">
                  <a:moveTo>
                    <a:pt x="2679712" y="2605506"/>
                  </a:moveTo>
                  <a:lnTo>
                    <a:pt x="491324" y="417118"/>
                  </a:lnTo>
                  <a:lnTo>
                    <a:pt x="475399" y="432168"/>
                  </a:lnTo>
                  <a:lnTo>
                    <a:pt x="459663" y="447446"/>
                  </a:lnTo>
                  <a:lnTo>
                    <a:pt x="444144" y="462940"/>
                  </a:lnTo>
                  <a:lnTo>
                    <a:pt x="428879" y="478650"/>
                  </a:lnTo>
                  <a:lnTo>
                    <a:pt x="2618181" y="2667952"/>
                  </a:lnTo>
                  <a:lnTo>
                    <a:pt x="2633891" y="2652699"/>
                  </a:lnTo>
                  <a:lnTo>
                    <a:pt x="2649385" y="2637180"/>
                  </a:lnTo>
                  <a:lnTo>
                    <a:pt x="2664663" y="2621445"/>
                  </a:lnTo>
                  <a:lnTo>
                    <a:pt x="2679712" y="2605506"/>
                  </a:lnTo>
                  <a:close/>
                </a:path>
                <a:path w="3096895" h="3096895">
                  <a:moveTo>
                    <a:pt x="2891002" y="2320391"/>
                  </a:moveTo>
                  <a:lnTo>
                    <a:pt x="776465" y="205854"/>
                  </a:lnTo>
                  <a:lnTo>
                    <a:pt x="756945" y="217284"/>
                  </a:lnTo>
                  <a:lnTo>
                    <a:pt x="737654" y="229006"/>
                  </a:lnTo>
                  <a:lnTo>
                    <a:pt x="718591" y="240995"/>
                  </a:lnTo>
                  <a:lnTo>
                    <a:pt x="699744" y="253238"/>
                  </a:lnTo>
                  <a:lnTo>
                    <a:pt x="2843619" y="2397112"/>
                  </a:lnTo>
                  <a:lnTo>
                    <a:pt x="2855861" y="2378252"/>
                  </a:lnTo>
                  <a:lnTo>
                    <a:pt x="2867850" y="2359164"/>
                  </a:lnTo>
                  <a:lnTo>
                    <a:pt x="2879572" y="2339873"/>
                  </a:lnTo>
                  <a:lnTo>
                    <a:pt x="2891002" y="2320391"/>
                  </a:lnTo>
                  <a:close/>
                </a:path>
                <a:path w="3096895" h="3096895">
                  <a:moveTo>
                    <a:pt x="3028734" y="1093279"/>
                  </a:moveTo>
                  <a:lnTo>
                    <a:pt x="3011754" y="1041438"/>
                  </a:lnTo>
                  <a:lnTo>
                    <a:pt x="2993034" y="990422"/>
                  </a:lnTo>
                  <a:lnTo>
                    <a:pt x="2972638" y="940269"/>
                  </a:lnTo>
                  <a:lnTo>
                    <a:pt x="2950578" y="891006"/>
                  </a:lnTo>
                  <a:lnTo>
                    <a:pt x="2205799" y="146227"/>
                  </a:lnTo>
                  <a:lnTo>
                    <a:pt x="2156536" y="124155"/>
                  </a:lnTo>
                  <a:lnTo>
                    <a:pt x="2106384" y="103720"/>
                  </a:lnTo>
                  <a:lnTo>
                    <a:pt x="2055368" y="85001"/>
                  </a:lnTo>
                  <a:lnTo>
                    <a:pt x="2003526" y="68072"/>
                  </a:lnTo>
                  <a:lnTo>
                    <a:pt x="3028734" y="1093279"/>
                  </a:lnTo>
                  <a:close/>
                </a:path>
                <a:path w="3096895" h="3096895">
                  <a:moveTo>
                    <a:pt x="3038284" y="1971433"/>
                  </a:moveTo>
                  <a:lnTo>
                    <a:pt x="1125347" y="58496"/>
                  </a:lnTo>
                  <a:lnTo>
                    <a:pt x="1101585" y="65455"/>
                  </a:lnTo>
                  <a:lnTo>
                    <a:pt x="1078001" y="72796"/>
                  </a:lnTo>
                  <a:lnTo>
                    <a:pt x="1054595" y="80467"/>
                  </a:lnTo>
                  <a:lnTo>
                    <a:pt x="1031354" y="88468"/>
                  </a:lnTo>
                  <a:lnTo>
                    <a:pt x="3008312" y="2065426"/>
                  </a:lnTo>
                  <a:lnTo>
                    <a:pt x="3016300" y="2042147"/>
                  </a:lnTo>
                  <a:lnTo>
                    <a:pt x="3023984" y="2018728"/>
                  </a:lnTo>
                  <a:lnTo>
                    <a:pt x="3031325" y="1995157"/>
                  </a:lnTo>
                  <a:lnTo>
                    <a:pt x="3038284" y="1971433"/>
                  </a:lnTo>
                  <a:close/>
                </a:path>
                <a:path w="3096895" h="3096895">
                  <a:moveTo>
                    <a:pt x="3096806" y="1543354"/>
                  </a:moveTo>
                  <a:lnTo>
                    <a:pt x="3096539" y="1533410"/>
                  </a:lnTo>
                  <a:lnTo>
                    <a:pt x="1563395" y="266"/>
                  </a:lnTo>
                  <a:lnTo>
                    <a:pt x="1553311" y="0"/>
                  </a:lnTo>
                  <a:lnTo>
                    <a:pt x="1548333" y="0"/>
                  </a:lnTo>
                  <a:lnTo>
                    <a:pt x="1521777" y="241"/>
                  </a:lnTo>
                  <a:lnTo>
                    <a:pt x="1495336" y="952"/>
                  </a:lnTo>
                  <a:lnTo>
                    <a:pt x="1469009" y="2095"/>
                  </a:lnTo>
                  <a:lnTo>
                    <a:pt x="1442821" y="3670"/>
                  </a:lnTo>
                  <a:lnTo>
                    <a:pt x="3093135" y="1653984"/>
                  </a:lnTo>
                  <a:lnTo>
                    <a:pt x="3094710" y="1627797"/>
                  </a:lnTo>
                  <a:lnTo>
                    <a:pt x="3095853" y="1601470"/>
                  </a:lnTo>
                  <a:lnTo>
                    <a:pt x="3096564" y="1575028"/>
                  </a:lnTo>
                  <a:lnTo>
                    <a:pt x="3096806" y="1548472"/>
                  </a:lnTo>
                  <a:lnTo>
                    <a:pt x="3096806" y="1543354"/>
                  </a:lnTo>
                  <a:close/>
                </a:path>
              </a:pathLst>
            </a:custGeom>
            <a:solidFill>
              <a:srgbClr val="FFCC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/>
          <p:nvPr/>
        </p:nvSpPr>
        <p:spPr>
          <a:xfrm>
            <a:off x="15562815" y="8043357"/>
            <a:ext cx="2725420" cy="2244090"/>
          </a:xfrm>
          <a:custGeom>
            <a:avLst/>
            <a:gdLst/>
            <a:ahLst/>
            <a:cxnLst/>
            <a:rect l="l" t="t" r="r" b="b"/>
            <a:pathLst>
              <a:path w="2725419" h="2244090">
                <a:moveTo>
                  <a:pt x="524571" y="468330"/>
                </a:moveTo>
                <a:lnTo>
                  <a:pt x="563742" y="432408"/>
                </a:lnTo>
                <a:lnTo>
                  <a:pt x="604146" y="397834"/>
                </a:lnTo>
                <a:lnTo>
                  <a:pt x="645704" y="364569"/>
                </a:lnTo>
                <a:lnTo>
                  <a:pt x="688267" y="332638"/>
                </a:lnTo>
                <a:lnTo>
                  <a:pt x="731690" y="302068"/>
                </a:lnTo>
                <a:lnTo>
                  <a:pt x="775825" y="272883"/>
                </a:lnTo>
                <a:lnTo>
                  <a:pt x="820526" y="245110"/>
                </a:lnTo>
                <a:lnTo>
                  <a:pt x="865645" y="218772"/>
                </a:lnTo>
                <a:lnTo>
                  <a:pt x="911038" y="193897"/>
                </a:lnTo>
                <a:lnTo>
                  <a:pt x="956555" y="170509"/>
                </a:lnTo>
                <a:lnTo>
                  <a:pt x="1002052" y="148634"/>
                </a:lnTo>
                <a:lnTo>
                  <a:pt x="1046363" y="129446"/>
                </a:lnTo>
                <a:lnTo>
                  <a:pt x="1091082" y="111589"/>
                </a:lnTo>
                <a:lnTo>
                  <a:pt x="1136178" y="95062"/>
                </a:lnTo>
                <a:lnTo>
                  <a:pt x="1181622" y="79863"/>
                </a:lnTo>
                <a:lnTo>
                  <a:pt x="1227384" y="65991"/>
                </a:lnTo>
                <a:lnTo>
                  <a:pt x="1273434" y="53445"/>
                </a:lnTo>
                <a:lnTo>
                  <a:pt x="1319743" y="42224"/>
                </a:lnTo>
                <a:lnTo>
                  <a:pt x="1366280" y="32326"/>
                </a:lnTo>
                <a:lnTo>
                  <a:pt x="1413017" y="23751"/>
                </a:lnTo>
                <a:lnTo>
                  <a:pt x="1459922" y="16497"/>
                </a:lnTo>
                <a:lnTo>
                  <a:pt x="1506967" y="10562"/>
                </a:lnTo>
                <a:lnTo>
                  <a:pt x="1554122" y="5946"/>
                </a:lnTo>
                <a:lnTo>
                  <a:pt x="1601357" y="2648"/>
                </a:lnTo>
                <a:lnTo>
                  <a:pt x="1648641" y="666"/>
                </a:lnTo>
                <a:lnTo>
                  <a:pt x="1695947" y="0"/>
                </a:lnTo>
                <a:lnTo>
                  <a:pt x="1743242" y="647"/>
                </a:lnTo>
                <a:lnTo>
                  <a:pt x="1790499" y="2606"/>
                </a:lnTo>
                <a:lnTo>
                  <a:pt x="1837687" y="5877"/>
                </a:lnTo>
                <a:lnTo>
                  <a:pt x="1884776" y="10459"/>
                </a:lnTo>
                <a:lnTo>
                  <a:pt x="1931737" y="16349"/>
                </a:lnTo>
                <a:lnTo>
                  <a:pt x="1978539" y="23547"/>
                </a:lnTo>
                <a:lnTo>
                  <a:pt x="2025154" y="32052"/>
                </a:lnTo>
                <a:lnTo>
                  <a:pt x="2071551" y="41863"/>
                </a:lnTo>
                <a:lnTo>
                  <a:pt x="2117701" y="52977"/>
                </a:lnTo>
                <a:lnTo>
                  <a:pt x="2163573" y="65395"/>
                </a:lnTo>
                <a:lnTo>
                  <a:pt x="2209138" y="79114"/>
                </a:lnTo>
                <a:lnTo>
                  <a:pt x="2254367" y="94134"/>
                </a:lnTo>
                <a:lnTo>
                  <a:pt x="2299229" y="110454"/>
                </a:lnTo>
                <a:lnTo>
                  <a:pt x="2343695" y="128071"/>
                </a:lnTo>
                <a:lnTo>
                  <a:pt x="2387735" y="146986"/>
                </a:lnTo>
                <a:lnTo>
                  <a:pt x="2431319" y="167196"/>
                </a:lnTo>
                <a:lnTo>
                  <a:pt x="2474418" y="188701"/>
                </a:lnTo>
                <a:lnTo>
                  <a:pt x="2517001" y="211500"/>
                </a:lnTo>
                <a:lnTo>
                  <a:pt x="2559040" y="235590"/>
                </a:lnTo>
                <a:lnTo>
                  <a:pt x="2600503" y="260971"/>
                </a:lnTo>
                <a:lnTo>
                  <a:pt x="2641362" y="287643"/>
                </a:lnTo>
                <a:lnTo>
                  <a:pt x="2681586" y="315602"/>
                </a:lnTo>
                <a:lnTo>
                  <a:pt x="2721147" y="344849"/>
                </a:lnTo>
                <a:lnTo>
                  <a:pt x="2725183" y="2243640"/>
                </a:lnTo>
                <a:lnTo>
                  <a:pt x="88066" y="2243640"/>
                </a:lnTo>
                <a:lnTo>
                  <a:pt x="66792" y="2175600"/>
                </a:lnTo>
                <a:lnTo>
                  <a:pt x="54275" y="2129602"/>
                </a:lnTo>
                <a:lnTo>
                  <a:pt x="43060" y="2083325"/>
                </a:lnTo>
                <a:lnTo>
                  <a:pt x="33144" y="2036800"/>
                </a:lnTo>
                <a:lnTo>
                  <a:pt x="24526" y="1990058"/>
                </a:lnTo>
                <a:lnTo>
                  <a:pt x="17206" y="1943129"/>
                </a:lnTo>
                <a:lnTo>
                  <a:pt x="11180" y="1896046"/>
                </a:lnTo>
                <a:lnTo>
                  <a:pt x="6449" y="1848838"/>
                </a:lnTo>
                <a:lnTo>
                  <a:pt x="3009" y="1801536"/>
                </a:lnTo>
                <a:lnTo>
                  <a:pt x="860" y="1754172"/>
                </a:lnTo>
                <a:lnTo>
                  <a:pt x="0" y="1706776"/>
                </a:lnTo>
                <a:lnTo>
                  <a:pt x="427" y="1659379"/>
                </a:lnTo>
                <a:lnTo>
                  <a:pt x="2140" y="1612013"/>
                </a:lnTo>
                <a:lnTo>
                  <a:pt x="5137" y="1564707"/>
                </a:lnTo>
                <a:lnTo>
                  <a:pt x="9418" y="1517493"/>
                </a:lnTo>
                <a:lnTo>
                  <a:pt x="14979" y="1470402"/>
                </a:lnTo>
                <a:lnTo>
                  <a:pt x="21820" y="1423465"/>
                </a:lnTo>
                <a:lnTo>
                  <a:pt x="29940" y="1376712"/>
                </a:lnTo>
                <a:lnTo>
                  <a:pt x="39336" y="1330174"/>
                </a:lnTo>
                <a:lnTo>
                  <a:pt x="50007" y="1283883"/>
                </a:lnTo>
                <a:lnTo>
                  <a:pt x="61951" y="1237869"/>
                </a:lnTo>
                <a:lnTo>
                  <a:pt x="75168" y="1192163"/>
                </a:lnTo>
                <a:lnTo>
                  <a:pt x="89655" y="1146797"/>
                </a:lnTo>
                <a:lnTo>
                  <a:pt x="105410" y="1101800"/>
                </a:lnTo>
                <a:lnTo>
                  <a:pt x="122433" y="1057204"/>
                </a:lnTo>
                <a:lnTo>
                  <a:pt x="140722" y="1013039"/>
                </a:lnTo>
                <a:lnTo>
                  <a:pt x="160275" y="969337"/>
                </a:lnTo>
                <a:lnTo>
                  <a:pt x="181091" y="926129"/>
                </a:lnTo>
                <a:lnTo>
                  <a:pt x="182484" y="922277"/>
                </a:lnTo>
                <a:lnTo>
                  <a:pt x="185142" y="919751"/>
                </a:lnTo>
                <a:lnTo>
                  <a:pt x="186536" y="915898"/>
                </a:lnTo>
                <a:lnTo>
                  <a:pt x="210280" y="872162"/>
                </a:lnTo>
                <a:lnTo>
                  <a:pt x="235426" y="828895"/>
                </a:lnTo>
                <a:lnTo>
                  <a:pt x="261973" y="786142"/>
                </a:lnTo>
                <a:lnTo>
                  <a:pt x="289919" y="743951"/>
                </a:lnTo>
                <a:lnTo>
                  <a:pt x="319264" y="702369"/>
                </a:lnTo>
                <a:lnTo>
                  <a:pt x="350007" y="661441"/>
                </a:lnTo>
                <a:lnTo>
                  <a:pt x="382145" y="621215"/>
                </a:lnTo>
                <a:lnTo>
                  <a:pt x="415679" y="581738"/>
                </a:lnTo>
                <a:lnTo>
                  <a:pt x="450606" y="543057"/>
                </a:lnTo>
                <a:lnTo>
                  <a:pt x="486926" y="505217"/>
                </a:lnTo>
                <a:lnTo>
                  <a:pt x="524571" y="468330"/>
                </a:lnTo>
                <a:close/>
              </a:path>
              <a:path w="2725419" h="2244090">
                <a:moveTo>
                  <a:pt x="182484" y="922276"/>
                </a:moveTo>
                <a:lnTo>
                  <a:pt x="185142" y="919751"/>
                </a:lnTo>
                <a:lnTo>
                  <a:pt x="182484" y="922277"/>
                </a:lnTo>
                <a:close/>
              </a:path>
            </a:pathLst>
          </a:custGeom>
          <a:solidFill>
            <a:srgbClr val="FFCC2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0" y="8048294"/>
            <a:ext cx="2730500" cy="2239010"/>
          </a:xfrm>
          <a:custGeom>
            <a:avLst/>
            <a:gdLst/>
            <a:ahLst/>
            <a:cxnLst/>
            <a:rect l="l" t="t" r="r" b="b"/>
            <a:pathLst>
              <a:path w="2730500" h="2239009">
                <a:moveTo>
                  <a:pt x="2231456" y="493599"/>
                </a:moveTo>
                <a:lnTo>
                  <a:pt x="2268293" y="531766"/>
                </a:lnTo>
                <a:lnTo>
                  <a:pt x="2303889" y="571273"/>
                </a:lnTo>
                <a:lnTo>
                  <a:pt x="2338205" y="611967"/>
                </a:lnTo>
                <a:lnTo>
                  <a:pt x="2371213" y="653700"/>
                </a:lnTo>
                <a:lnTo>
                  <a:pt x="2402884" y="696327"/>
                </a:lnTo>
                <a:lnTo>
                  <a:pt x="2433187" y="739701"/>
                </a:lnTo>
                <a:lnTo>
                  <a:pt x="2462094" y="783678"/>
                </a:lnTo>
                <a:lnTo>
                  <a:pt x="2489576" y="828109"/>
                </a:lnTo>
                <a:lnTo>
                  <a:pt x="2515604" y="872851"/>
                </a:lnTo>
                <a:lnTo>
                  <a:pt x="2540147" y="917756"/>
                </a:lnTo>
                <a:lnTo>
                  <a:pt x="2563178" y="962678"/>
                </a:lnTo>
                <a:lnTo>
                  <a:pt x="2583492" y="1006485"/>
                </a:lnTo>
                <a:lnTo>
                  <a:pt x="2602487" y="1050732"/>
                </a:lnTo>
                <a:lnTo>
                  <a:pt x="2620161" y="1095391"/>
                </a:lnTo>
                <a:lnTo>
                  <a:pt x="2636517" y="1140432"/>
                </a:lnTo>
                <a:lnTo>
                  <a:pt x="2651554" y="1185824"/>
                </a:lnTo>
                <a:lnTo>
                  <a:pt x="2665274" y="1231538"/>
                </a:lnTo>
                <a:lnTo>
                  <a:pt x="2677675" y="1277545"/>
                </a:lnTo>
                <a:lnTo>
                  <a:pt x="2688759" y="1323814"/>
                </a:lnTo>
                <a:lnTo>
                  <a:pt x="2698526" y="1370316"/>
                </a:lnTo>
                <a:lnTo>
                  <a:pt x="2706977" y="1417021"/>
                </a:lnTo>
                <a:lnTo>
                  <a:pt x="2714113" y="1463899"/>
                </a:lnTo>
                <a:lnTo>
                  <a:pt x="2719932" y="1510920"/>
                </a:lnTo>
                <a:lnTo>
                  <a:pt x="2724437" y="1558055"/>
                </a:lnTo>
                <a:lnTo>
                  <a:pt x="2727627" y="1605273"/>
                </a:lnTo>
                <a:lnTo>
                  <a:pt x="2729503" y="1652546"/>
                </a:lnTo>
                <a:lnTo>
                  <a:pt x="2730060" y="1699387"/>
                </a:lnTo>
                <a:lnTo>
                  <a:pt x="2729314" y="1747134"/>
                </a:lnTo>
                <a:lnTo>
                  <a:pt x="2727250" y="1794390"/>
                </a:lnTo>
                <a:lnTo>
                  <a:pt x="2723874" y="1841581"/>
                </a:lnTo>
                <a:lnTo>
                  <a:pt x="2719186" y="1888677"/>
                </a:lnTo>
                <a:lnTo>
                  <a:pt x="2713187" y="1935648"/>
                </a:lnTo>
                <a:lnTo>
                  <a:pt x="2705876" y="1982465"/>
                </a:lnTo>
                <a:lnTo>
                  <a:pt x="2697255" y="2029098"/>
                </a:lnTo>
                <a:lnTo>
                  <a:pt x="2687324" y="2075517"/>
                </a:lnTo>
                <a:lnTo>
                  <a:pt x="2676083" y="2121691"/>
                </a:lnTo>
                <a:lnTo>
                  <a:pt x="2663533" y="2167592"/>
                </a:lnTo>
                <a:lnTo>
                  <a:pt x="2649674" y="2213190"/>
                </a:lnTo>
                <a:lnTo>
                  <a:pt x="2641124" y="2238705"/>
                </a:lnTo>
                <a:lnTo>
                  <a:pt x="0" y="2238705"/>
                </a:lnTo>
                <a:lnTo>
                  <a:pt x="0" y="345478"/>
                </a:lnTo>
                <a:lnTo>
                  <a:pt x="40113" y="315725"/>
                </a:lnTo>
                <a:lnTo>
                  <a:pt x="80303" y="287755"/>
                </a:lnTo>
                <a:lnTo>
                  <a:pt x="121144" y="261086"/>
                </a:lnTo>
                <a:lnTo>
                  <a:pt x="162607" y="235718"/>
                </a:lnTo>
                <a:lnTo>
                  <a:pt x="204661" y="211652"/>
                </a:lnTo>
                <a:lnTo>
                  <a:pt x="247273" y="188885"/>
                </a:lnTo>
                <a:lnTo>
                  <a:pt x="290415" y="167417"/>
                </a:lnTo>
                <a:lnTo>
                  <a:pt x="334054" y="147248"/>
                </a:lnTo>
                <a:lnTo>
                  <a:pt x="378159" y="128376"/>
                </a:lnTo>
                <a:lnTo>
                  <a:pt x="422701" y="110802"/>
                </a:lnTo>
                <a:lnTo>
                  <a:pt x="467647" y="94523"/>
                </a:lnTo>
                <a:lnTo>
                  <a:pt x="512967" y="79540"/>
                </a:lnTo>
                <a:lnTo>
                  <a:pt x="558630" y="65851"/>
                </a:lnTo>
                <a:lnTo>
                  <a:pt x="604605" y="53456"/>
                </a:lnTo>
                <a:lnTo>
                  <a:pt x="650861" y="42354"/>
                </a:lnTo>
                <a:lnTo>
                  <a:pt x="697368" y="32545"/>
                </a:lnTo>
                <a:lnTo>
                  <a:pt x="744094" y="24027"/>
                </a:lnTo>
                <a:lnTo>
                  <a:pt x="791008" y="16800"/>
                </a:lnTo>
                <a:lnTo>
                  <a:pt x="838080" y="10863"/>
                </a:lnTo>
                <a:lnTo>
                  <a:pt x="885278" y="6215"/>
                </a:lnTo>
                <a:lnTo>
                  <a:pt x="932572" y="2856"/>
                </a:lnTo>
                <a:lnTo>
                  <a:pt x="979930" y="784"/>
                </a:lnTo>
                <a:lnTo>
                  <a:pt x="1027322" y="0"/>
                </a:lnTo>
                <a:lnTo>
                  <a:pt x="1074717" y="501"/>
                </a:lnTo>
                <a:lnTo>
                  <a:pt x="1122084" y="2288"/>
                </a:lnTo>
                <a:lnTo>
                  <a:pt x="1169392" y="5360"/>
                </a:lnTo>
                <a:lnTo>
                  <a:pt x="1216610" y="9716"/>
                </a:lnTo>
                <a:lnTo>
                  <a:pt x="1263707" y="15355"/>
                </a:lnTo>
                <a:lnTo>
                  <a:pt x="1310652" y="22277"/>
                </a:lnTo>
                <a:lnTo>
                  <a:pt x="1357414" y="30480"/>
                </a:lnTo>
                <a:lnTo>
                  <a:pt x="1403963" y="39964"/>
                </a:lnTo>
                <a:lnTo>
                  <a:pt x="1450267" y="50728"/>
                </a:lnTo>
                <a:lnTo>
                  <a:pt x="1496296" y="62772"/>
                </a:lnTo>
                <a:lnTo>
                  <a:pt x="1542018" y="76095"/>
                </a:lnTo>
                <a:lnTo>
                  <a:pt x="1587403" y="90695"/>
                </a:lnTo>
                <a:lnTo>
                  <a:pt x="1632420" y="106572"/>
                </a:lnTo>
                <a:lnTo>
                  <a:pt x="1677037" y="123726"/>
                </a:lnTo>
                <a:lnTo>
                  <a:pt x="1721225" y="142155"/>
                </a:lnTo>
                <a:lnTo>
                  <a:pt x="1764951" y="161860"/>
                </a:lnTo>
                <a:lnTo>
                  <a:pt x="1768839" y="163155"/>
                </a:lnTo>
                <a:lnTo>
                  <a:pt x="1771430" y="165747"/>
                </a:lnTo>
                <a:lnTo>
                  <a:pt x="1775318" y="167043"/>
                </a:lnTo>
                <a:lnTo>
                  <a:pt x="1819646" y="189661"/>
                </a:lnTo>
                <a:lnTo>
                  <a:pt x="1863543" y="213692"/>
                </a:lnTo>
                <a:lnTo>
                  <a:pt x="1906960" y="239138"/>
                </a:lnTo>
                <a:lnTo>
                  <a:pt x="1949852" y="265996"/>
                </a:lnTo>
                <a:lnTo>
                  <a:pt x="1992171" y="294269"/>
                </a:lnTo>
                <a:lnTo>
                  <a:pt x="2033871" y="323955"/>
                </a:lnTo>
                <a:lnTo>
                  <a:pt x="2074905" y="355055"/>
                </a:lnTo>
                <a:lnTo>
                  <a:pt x="2115226" y="387568"/>
                </a:lnTo>
                <a:lnTo>
                  <a:pt x="2154788" y="421495"/>
                </a:lnTo>
                <a:lnTo>
                  <a:pt x="2193544" y="456836"/>
                </a:lnTo>
                <a:lnTo>
                  <a:pt x="2231456" y="493599"/>
                </a:lnTo>
                <a:close/>
              </a:path>
            </a:pathLst>
          </a:custGeom>
          <a:solidFill>
            <a:srgbClr val="FFCC2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7936778" y="8741799"/>
            <a:ext cx="2429510" cy="1261110"/>
          </a:xfrm>
          <a:custGeom>
            <a:avLst/>
            <a:gdLst/>
            <a:ahLst/>
            <a:cxnLst/>
            <a:rect l="l" t="t" r="r" b="b"/>
            <a:pathLst>
              <a:path w="2429509" h="1261109">
                <a:moveTo>
                  <a:pt x="1102366" y="78405"/>
                </a:moveTo>
                <a:lnTo>
                  <a:pt x="1092000" y="63797"/>
                </a:lnTo>
                <a:lnTo>
                  <a:pt x="1088139" y="46804"/>
                </a:lnTo>
                <a:lnTo>
                  <a:pt x="1090858" y="29580"/>
                </a:lnTo>
                <a:lnTo>
                  <a:pt x="1100226" y="14280"/>
                </a:lnTo>
                <a:lnTo>
                  <a:pt x="1114850" y="3888"/>
                </a:lnTo>
                <a:lnTo>
                  <a:pt x="1131848" y="0"/>
                </a:lnTo>
                <a:lnTo>
                  <a:pt x="1149065" y="2690"/>
                </a:lnTo>
                <a:lnTo>
                  <a:pt x="1164347" y="12034"/>
                </a:lnTo>
                <a:lnTo>
                  <a:pt x="1174978" y="26888"/>
                </a:lnTo>
                <a:lnTo>
                  <a:pt x="1178809" y="43854"/>
                </a:lnTo>
                <a:lnTo>
                  <a:pt x="1175944" y="60941"/>
                </a:lnTo>
                <a:lnTo>
                  <a:pt x="1166487" y="76159"/>
                </a:lnTo>
                <a:lnTo>
                  <a:pt x="1151864" y="86551"/>
                </a:lnTo>
                <a:lnTo>
                  <a:pt x="1134866" y="90439"/>
                </a:lnTo>
                <a:lnTo>
                  <a:pt x="1117648" y="87749"/>
                </a:lnTo>
                <a:lnTo>
                  <a:pt x="1102366" y="78405"/>
                </a:lnTo>
                <a:close/>
              </a:path>
              <a:path w="2429509" h="1261109">
                <a:moveTo>
                  <a:pt x="1519894" y="467145"/>
                </a:moveTo>
                <a:lnTo>
                  <a:pt x="1509527" y="452537"/>
                </a:lnTo>
                <a:lnTo>
                  <a:pt x="1505667" y="435544"/>
                </a:lnTo>
                <a:lnTo>
                  <a:pt x="1508385" y="418320"/>
                </a:lnTo>
                <a:lnTo>
                  <a:pt x="1517754" y="403020"/>
                </a:lnTo>
                <a:lnTo>
                  <a:pt x="1532377" y="392628"/>
                </a:lnTo>
                <a:lnTo>
                  <a:pt x="1549375" y="388740"/>
                </a:lnTo>
                <a:lnTo>
                  <a:pt x="1566593" y="391430"/>
                </a:lnTo>
                <a:lnTo>
                  <a:pt x="1581875" y="400774"/>
                </a:lnTo>
                <a:lnTo>
                  <a:pt x="1592241" y="415382"/>
                </a:lnTo>
                <a:lnTo>
                  <a:pt x="1596102" y="432376"/>
                </a:lnTo>
                <a:lnTo>
                  <a:pt x="1593383" y="449599"/>
                </a:lnTo>
                <a:lnTo>
                  <a:pt x="1584015" y="464899"/>
                </a:lnTo>
                <a:lnTo>
                  <a:pt x="1569391" y="475291"/>
                </a:lnTo>
                <a:lnTo>
                  <a:pt x="1552393" y="479180"/>
                </a:lnTo>
                <a:lnTo>
                  <a:pt x="1535176" y="476490"/>
                </a:lnTo>
                <a:lnTo>
                  <a:pt x="1519894" y="467145"/>
                </a:lnTo>
                <a:close/>
              </a:path>
              <a:path w="2429509" h="1261109">
                <a:moveTo>
                  <a:pt x="1936211" y="855928"/>
                </a:moveTo>
                <a:lnTo>
                  <a:pt x="1925844" y="841320"/>
                </a:lnTo>
                <a:lnTo>
                  <a:pt x="1921984" y="824326"/>
                </a:lnTo>
                <a:lnTo>
                  <a:pt x="1924702" y="807102"/>
                </a:lnTo>
                <a:lnTo>
                  <a:pt x="1934071" y="791803"/>
                </a:lnTo>
                <a:lnTo>
                  <a:pt x="1948695" y="781411"/>
                </a:lnTo>
                <a:lnTo>
                  <a:pt x="1965693" y="777522"/>
                </a:lnTo>
                <a:lnTo>
                  <a:pt x="1982910" y="780212"/>
                </a:lnTo>
                <a:lnTo>
                  <a:pt x="1998192" y="789557"/>
                </a:lnTo>
                <a:lnTo>
                  <a:pt x="2008823" y="804411"/>
                </a:lnTo>
                <a:lnTo>
                  <a:pt x="2012653" y="821377"/>
                </a:lnTo>
                <a:lnTo>
                  <a:pt x="2009789" y="838464"/>
                </a:lnTo>
                <a:lnTo>
                  <a:pt x="2000332" y="853681"/>
                </a:lnTo>
                <a:lnTo>
                  <a:pt x="1985708" y="864073"/>
                </a:lnTo>
                <a:lnTo>
                  <a:pt x="1968710" y="867962"/>
                </a:lnTo>
                <a:lnTo>
                  <a:pt x="1951493" y="865272"/>
                </a:lnTo>
                <a:lnTo>
                  <a:pt x="1936211" y="855928"/>
                </a:lnTo>
                <a:close/>
              </a:path>
              <a:path w="2429509" h="1261109">
                <a:moveTo>
                  <a:pt x="2353154" y="1245294"/>
                </a:moveTo>
                <a:lnTo>
                  <a:pt x="2342787" y="1230686"/>
                </a:lnTo>
                <a:lnTo>
                  <a:pt x="2338927" y="1213693"/>
                </a:lnTo>
                <a:lnTo>
                  <a:pt x="2341645" y="1196469"/>
                </a:lnTo>
                <a:lnTo>
                  <a:pt x="2351014" y="1181169"/>
                </a:lnTo>
                <a:lnTo>
                  <a:pt x="2365637" y="1170777"/>
                </a:lnTo>
                <a:lnTo>
                  <a:pt x="2382635" y="1166888"/>
                </a:lnTo>
                <a:lnTo>
                  <a:pt x="2399853" y="1169579"/>
                </a:lnTo>
                <a:lnTo>
                  <a:pt x="2415135" y="1178923"/>
                </a:lnTo>
                <a:lnTo>
                  <a:pt x="2425501" y="1193531"/>
                </a:lnTo>
                <a:lnTo>
                  <a:pt x="2429362" y="1210524"/>
                </a:lnTo>
                <a:lnTo>
                  <a:pt x="2426643" y="1227748"/>
                </a:lnTo>
                <a:lnTo>
                  <a:pt x="2417275" y="1243048"/>
                </a:lnTo>
                <a:lnTo>
                  <a:pt x="2402651" y="1253440"/>
                </a:lnTo>
                <a:lnTo>
                  <a:pt x="2385653" y="1257328"/>
                </a:lnTo>
                <a:lnTo>
                  <a:pt x="2368436" y="1254638"/>
                </a:lnTo>
                <a:lnTo>
                  <a:pt x="2353154" y="1245294"/>
                </a:lnTo>
                <a:close/>
              </a:path>
              <a:path w="2429509" h="1261109">
                <a:moveTo>
                  <a:pt x="743343" y="462856"/>
                </a:moveTo>
                <a:lnTo>
                  <a:pt x="732976" y="448248"/>
                </a:lnTo>
                <a:lnTo>
                  <a:pt x="729116" y="431254"/>
                </a:lnTo>
                <a:lnTo>
                  <a:pt x="731834" y="414030"/>
                </a:lnTo>
                <a:lnTo>
                  <a:pt x="741203" y="398731"/>
                </a:lnTo>
                <a:lnTo>
                  <a:pt x="755826" y="388339"/>
                </a:lnTo>
                <a:lnTo>
                  <a:pt x="772824" y="384450"/>
                </a:lnTo>
                <a:lnTo>
                  <a:pt x="790042" y="387140"/>
                </a:lnTo>
                <a:lnTo>
                  <a:pt x="805324" y="396485"/>
                </a:lnTo>
                <a:lnTo>
                  <a:pt x="816042" y="411421"/>
                </a:lnTo>
                <a:lnTo>
                  <a:pt x="820020" y="428524"/>
                </a:lnTo>
                <a:lnTo>
                  <a:pt x="817184" y="445639"/>
                </a:lnTo>
                <a:lnTo>
                  <a:pt x="807464" y="460609"/>
                </a:lnTo>
                <a:lnTo>
                  <a:pt x="792840" y="471002"/>
                </a:lnTo>
                <a:lnTo>
                  <a:pt x="775842" y="474890"/>
                </a:lnTo>
                <a:lnTo>
                  <a:pt x="758625" y="472200"/>
                </a:lnTo>
                <a:lnTo>
                  <a:pt x="743343" y="462856"/>
                </a:lnTo>
                <a:close/>
              </a:path>
              <a:path w="2429509" h="1261109">
                <a:moveTo>
                  <a:pt x="1160285" y="852222"/>
                </a:moveTo>
                <a:lnTo>
                  <a:pt x="1149919" y="837614"/>
                </a:lnTo>
                <a:lnTo>
                  <a:pt x="1146058" y="820621"/>
                </a:lnTo>
                <a:lnTo>
                  <a:pt x="1148777" y="803397"/>
                </a:lnTo>
                <a:lnTo>
                  <a:pt x="1158146" y="788097"/>
                </a:lnTo>
                <a:lnTo>
                  <a:pt x="1172769" y="777705"/>
                </a:lnTo>
                <a:lnTo>
                  <a:pt x="1189767" y="773817"/>
                </a:lnTo>
                <a:lnTo>
                  <a:pt x="1206985" y="776507"/>
                </a:lnTo>
                <a:lnTo>
                  <a:pt x="1222267" y="785851"/>
                </a:lnTo>
                <a:lnTo>
                  <a:pt x="1232633" y="800459"/>
                </a:lnTo>
                <a:lnTo>
                  <a:pt x="1236493" y="817452"/>
                </a:lnTo>
                <a:lnTo>
                  <a:pt x="1233775" y="834676"/>
                </a:lnTo>
                <a:lnTo>
                  <a:pt x="1224406" y="849976"/>
                </a:lnTo>
                <a:lnTo>
                  <a:pt x="1209783" y="860368"/>
                </a:lnTo>
                <a:lnTo>
                  <a:pt x="1192785" y="864257"/>
                </a:lnTo>
                <a:lnTo>
                  <a:pt x="1175567" y="861566"/>
                </a:lnTo>
                <a:lnTo>
                  <a:pt x="1160285" y="852222"/>
                </a:lnTo>
                <a:close/>
              </a:path>
              <a:path w="2429509" h="1261109">
                <a:moveTo>
                  <a:pt x="1576603" y="1241005"/>
                </a:moveTo>
                <a:lnTo>
                  <a:pt x="1566236" y="1226397"/>
                </a:lnTo>
                <a:lnTo>
                  <a:pt x="1562376" y="1209403"/>
                </a:lnTo>
                <a:lnTo>
                  <a:pt x="1565094" y="1192179"/>
                </a:lnTo>
                <a:lnTo>
                  <a:pt x="1574463" y="1176880"/>
                </a:lnTo>
                <a:lnTo>
                  <a:pt x="1589086" y="1166488"/>
                </a:lnTo>
                <a:lnTo>
                  <a:pt x="1606084" y="1162599"/>
                </a:lnTo>
                <a:lnTo>
                  <a:pt x="1623302" y="1165289"/>
                </a:lnTo>
                <a:lnTo>
                  <a:pt x="1638584" y="1174634"/>
                </a:lnTo>
                <a:lnTo>
                  <a:pt x="1649302" y="1189570"/>
                </a:lnTo>
                <a:lnTo>
                  <a:pt x="1653280" y="1206673"/>
                </a:lnTo>
                <a:lnTo>
                  <a:pt x="1650444" y="1223787"/>
                </a:lnTo>
                <a:lnTo>
                  <a:pt x="1640724" y="1238758"/>
                </a:lnTo>
                <a:lnTo>
                  <a:pt x="1626100" y="1249150"/>
                </a:lnTo>
                <a:lnTo>
                  <a:pt x="1609102" y="1253039"/>
                </a:lnTo>
                <a:lnTo>
                  <a:pt x="1591885" y="1250349"/>
                </a:lnTo>
                <a:lnTo>
                  <a:pt x="1576603" y="1241005"/>
                </a:lnTo>
                <a:close/>
              </a:path>
              <a:path w="2429509" h="1261109">
                <a:moveTo>
                  <a:pt x="373209" y="859203"/>
                </a:moveTo>
                <a:lnTo>
                  <a:pt x="362843" y="844595"/>
                </a:lnTo>
                <a:lnTo>
                  <a:pt x="358983" y="827602"/>
                </a:lnTo>
                <a:lnTo>
                  <a:pt x="361701" y="810378"/>
                </a:lnTo>
                <a:lnTo>
                  <a:pt x="371070" y="795079"/>
                </a:lnTo>
                <a:lnTo>
                  <a:pt x="385693" y="784687"/>
                </a:lnTo>
                <a:lnTo>
                  <a:pt x="402691" y="780798"/>
                </a:lnTo>
                <a:lnTo>
                  <a:pt x="419909" y="783488"/>
                </a:lnTo>
                <a:lnTo>
                  <a:pt x="435191" y="792832"/>
                </a:lnTo>
                <a:lnTo>
                  <a:pt x="445909" y="807769"/>
                </a:lnTo>
                <a:lnTo>
                  <a:pt x="449886" y="824871"/>
                </a:lnTo>
                <a:lnTo>
                  <a:pt x="447051" y="841986"/>
                </a:lnTo>
                <a:lnTo>
                  <a:pt x="437330" y="856957"/>
                </a:lnTo>
                <a:lnTo>
                  <a:pt x="422707" y="867349"/>
                </a:lnTo>
                <a:lnTo>
                  <a:pt x="405709" y="871238"/>
                </a:lnTo>
                <a:lnTo>
                  <a:pt x="388491" y="868548"/>
                </a:lnTo>
                <a:lnTo>
                  <a:pt x="373209" y="859203"/>
                </a:lnTo>
                <a:close/>
              </a:path>
              <a:path w="2429509" h="1261109">
                <a:moveTo>
                  <a:pt x="790152" y="1248570"/>
                </a:moveTo>
                <a:lnTo>
                  <a:pt x="779785" y="1233962"/>
                </a:lnTo>
                <a:lnTo>
                  <a:pt x="775925" y="1216968"/>
                </a:lnTo>
                <a:lnTo>
                  <a:pt x="778644" y="1199744"/>
                </a:lnTo>
                <a:lnTo>
                  <a:pt x="788012" y="1184445"/>
                </a:lnTo>
                <a:lnTo>
                  <a:pt x="802636" y="1174053"/>
                </a:lnTo>
                <a:lnTo>
                  <a:pt x="819634" y="1170164"/>
                </a:lnTo>
                <a:lnTo>
                  <a:pt x="836851" y="1172854"/>
                </a:lnTo>
                <a:lnTo>
                  <a:pt x="852133" y="1182199"/>
                </a:lnTo>
                <a:lnTo>
                  <a:pt x="862500" y="1196806"/>
                </a:lnTo>
                <a:lnTo>
                  <a:pt x="866360" y="1213800"/>
                </a:lnTo>
                <a:lnTo>
                  <a:pt x="863642" y="1231024"/>
                </a:lnTo>
                <a:lnTo>
                  <a:pt x="854273" y="1246323"/>
                </a:lnTo>
                <a:lnTo>
                  <a:pt x="839650" y="1256715"/>
                </a:lnTo>
                <a:lnTo>
                  <a:pt x="822652" y="1260604"/>
                </a:lnTo>
                <a:lnTo>
                  <a:pt x="805434" y="1257914"/>
                </a:lnTo>
                <a:lnTo>
                  <a:pt x="790152" y="1248570"/>
                </a:lnTo>
                <a:close/>
              </a:path>
              <a:path w="2429509" h="1261109">
                <a:moveTo>
                  <a:pt x="14226" y="1244864"/>
                </a:moveTo>
                <a:lnTo>
                  <a:pt x="3860" y="1230256"/>
                </a:lnTo>
                <a:lnTo>
                  <a:pt x="0" y="1213263"/>
                </a:lnTo>
                <a:lnTo>
                  <a:pt x="2718" y="1196039"/>
                </a:lnTo>
                <a:lnTo>
                  <a:pt x="12087" y="1180739"/>
                </a:lnTo>
                <a:lnTo>
                  <a:pt x="26710" y="1170347"/>
                </a:lnTo>
                <a:lnTo>
                  <a:pt x="43708" y="1166458"/>
                </a:lnTo>
                <a:lnTo>
                  <a:pt x="60926" y="1169149"/>
                </a:lnTo>
                <a:lnTo>
                  <a:pt x="76208" y="1178493"/>
                </a:lnTo>
                <a:lnTo>
                  <a:pt x="86574" y="1193101"/>
                </a:lnTo>
                <a:lnTo>
                  <a:pt x="90434" y="1210094"/>
                </a:lnTo>
                <a:lnTo>
                  <a:pt x="87716" y="1227318"/>
                </a:lnTo>
                <a:lnTo>
                  <a:pt x="78347" y="1242618"/>
                </a:lnTo>
                <a:lnTo>
                  <a:pt x="63724" y="1253010"/>
                </a:lnTo>
                <a:lnTo>
                  <a:pt x="46726" y="1256898"/>
                </a:lnTo>
                <a:lnTo>
                  <a:pt x="29508" y="1254208"/>
                </a:lnTo>
                <a:lnTo>
                  <a:pt x="14226" y="1244864"/>
                </a:lnTo>
                <a:close/>
              </a:path>
            </a:pathLst>
          </a:custGeom>
          <a:solidFill>
            <a:srgbClr val="FFFFFF">
              <a:alpha val="28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17312" y="4407745"/>
            <a:ext cx="1024255" cy="2323465"/>
          </a:xfrm>
          <a:custGeom>
            <a:avLst/>
            <a:gdLst/>
            <a:ahLst/>
            <a:cxnLst/>
            <a:rect l="l" t="t" r="r" b="b"/>
            <a:pathLst>
              <a:path w="1024255" h="2323465">
                <a:moveTo>
                  <a:pt x="35066" y="318292"/>
                </a:moveTo>
                <a:lnTo>
                  <a:pt x="0" y="283212"/>
                </a:lnTo>
                <a:lnTo>
                  <a:pt x="124015" y="159146"/>
                </a:lnTo>
                <a:lnTo>
                  <a:pt x="0" y="35080"/>
                </a:lnTo>
                <a:lnTo>
                  <a:pt x="35066" y="0"/>
                </a:lnTo>
                <a:lnTo>
                  <a:pt x="159081" y="124065"/>
                </a:lnTo>
                <a:lnTo>
                  <a:pt x="228359" y="124065"/>
                </a:lnTo>
                <a:lnTo>
                  <a:pt x="194148" y="158290"/>
                </a:lnTo>
                <a:lnTo>
                  <a:pt x="229214" y="193371"/>
                </a:lnTo>
                <a:lnTo>
                  <a:pt x="159081" y="193371"/>
                </a:lnTo>
                <a:lnTo>
                  <a:pt x="35066" y="318292"/>
                </a:lnTo>
                <a:close/>
              </a:path>
              <a:path w="1024255" h="2323465">
                <a:moveTo>
                  <a:pt x="228359" y="124065"/>
                </a:moveTo>
                <a:lnTo>
                  <a:pt x="159081" y="124065"/>
                </a:lnTo>
                <a:lnTo>
                  <a:pt x="283097" y="0"/>
                </a:lnTo>
                <a:lnTo>
                  <a:pt x="318163" y="34225"/>
                </a:lnTo>
                <a:lnTo>
                  <a:pt x="228359" y="124065"/>
                </a:lnTo>
                <a:close/>
              </a:path>
              <a:path w="1024255" h="2323465">
                <a:moveTo>
                  <a:pt x="283097" y="317437"/>
                </a:moveTo>
                <a:lnTo>
                  <a:pt x="159081" y="193371"/>
                </a:lnTo>
                <a:lnTo>
                  <a:pt x="229214" y="193371"/>
                </a:lnTo>
                <a:lnTo>
                  <a:pt x="318163" y="282356"/>
                </a:lnTo>
                <a:lnTo>
                  <a:pt x="283097" y="317437"/>
                </a:lnTo>
                <a:close/>
              </a:path>
              <a:path w="1024255" h="2323465">
                <a:moveTo>
                  <a:pt x="742381" y="318292"/>
                </a:moveTo>
                <a:lnTo>
                  <a:pt x="707315" y="283212"/>
                </a:lnTo>
                <a:lnTo>
                  <a:pt x="831330" y="159146"/>
                </a:lnTo>
                <a:lnTo>
                  <a:pt x="707315" y="35080"/>
                </a:lnTo>
                <a:lnTo>
                  <a:pt x="742381" y="0"/>
                </a:lnTo>
                <a:lnTo>
                  <a:pt x="864686" y="124065"/>
                </a:lnTo>
                <a:lnTo>
                  <a:pt x="934819" y="124065"/>
                </a:lnTo>
                <a:lnTo>
                  <a:pt x="900608" y="158290"/>
                </a:lnTo>
                <a:lnTo>
                  <a:pt x="935674" y="193371"/>
                </a:lnTo>
                <a:lnTo>
                  <a:pt x="865542" y="193371"/>
                </a:lnTo>
                <a:lnTo>
                  <a:pt x="742381" y="318292"/>
                </a:lnTo>
                <a:close/>
              </a:path>
              <a:path w="1024255" h="2323465">
                <a:moveTo>
                  <a:pt x="934819" y="124065"/>
                </a:moveTo>
                <a:lnTo>
                  <a:pt x="864686" y="124065"/>
                </a:lnTo>
                <a:lnTo>
                  <a:pt x="988702" y="0"/>
                </a:lnTo>
                <a:lnTo>
                  <a:pt x="1023768" y="35080"/>
                </a:lnTo>
                <a:lnTo>
                  <a:pt x="934819" y="124065"/>
                </a:lnTo>
                <a:close/>
              </a:path>
              <a:path w="1024255" h="2323465">
                <a:moveTo>
                  <a:pt x="989557" y="317437"/>
                </a:moveTo>
                <a:lnTo>
                  <a:pt x="865542" y="193371"/>
                </a:lnTo>
                <a:lnTo>
                  <a:pt x="935674" y="193371"/>
                </a:lnTo>
                <a:lnTo>
                  <a:pt x="1024155" y="281888"/>
                </a:lnTo>
                <a:lnTo>
                  <a:pt x="1024155" y="282824"/>
                </a:lnTo>
                <a:lnTo>
                  <a:pt x="989557" y="317437"/>
                </a:lnTo>
                <a:close/>
              </a:path>
              <a:path w="1024255" h="2323465">
                <a:moveTo>
                  <a:pt x="35066" y="986536"/>
                </a:moveTo>
                <a:lnTo>
                  <a:pt x="0" y="951455"/>
                </a:lnTo>
                <a:lnTo>
                  <a:pt x="124015" y="827390"/>
                </a:lnTo>
                <a:lnTo>
                  <a:pt x="0" y="703324"/>
                </a:lnTo>
                <a:lnTo>
                  <a:pt x="35066" y="668243"/>
                </a:lnTo>
                <a:lnTo>
                  <a:pt x="159081" y="792309"/>
                </a:lnTo>
                <a:lnTo>
                  <a:pt x="228359" y="792309"/>
                </a:lnTo>
                <a:lnTo>
                  <a:pt x="194148" y="826534"/>
                </a:lnTo>
                <a:lnTo>
                  <a:pt x="229823" y="862470"/>
                </a:lnTo>
                <a:lnTo>
                  <a:pt x="159081" y="862470"/>
                </a:lnTo>
                <a:lnTo>
                  <a:pt x="35066" y="986536"/>
                </a:lnTo>
                <a:close/>
              </a:path>
              <a:path w="1024255" h="2323465">
                <a:moveTo>
                  <a:pt x="228359" y="792309"/>
                </a:moveTo>
                <a:lnTo>
                  <a:pt x="159081" y="792309"/>
                </a:lnTo>
                <a:lnTo>
                  <a:pt x="283097" y="668243"/>
                </a:lnTo>
                <a:lnTo>
                  <a:pt x="318163" y="702468"/>
                </a:lnTo>
                <a:lnTo>
                  <a:pt x="228359" y="792309"/>
                </a:lnTo>
                <a:close/>
              </a:path>
              <a:path w="1024255" h="2323465">
                <a:moveTo>
                  <a:pt x="283097" y="986536"/>
                </a:moveTo>
                <a:lnTo>
                  <a:pt x="159081" y="862470"/>
                </a:lnTo>
                <a:lnTo>
                  <a:pt x="229823" y="862470"/>
                </a:lnTo>
                <a:lnTo>
                  <a:pt x="318163" y="951455"/>
                </a:lnTo>
                <a:lnTo>
                  <a:pt x="283097" y="986536"/>
                </a:lnTo>
                <a:close/>
              </a:path>
              <a:path w="1024255" h="2323465">
                <a:moveTo>
                  <a:pt x="741526" y="986536"/>
                </a:moveTo>
                <a:lnTo>
                  <a:pt x="706460" y="951455"/>
                </a:lnTo>
                <a:lnTo>
                  <a:pt x="830475" y="827390"/>
                </a:lnTo>
                <a:lnTo>
                  <a:pt x="706460" y="703324"/>
                </a:lnTo>
                <a:lnTo>
                  <a:pt x="741526" y="668243"/>
                </a:lnTo>
                <a:lnTo>
                  <a:pt x="865542" y="792309"/>
                </a:lnTo>
                <a:lnTo>
                  <a:pt x="934819" y="792309"/>
                </a:lnTo>
                <a:lnTo>
                  <a:pt x="900608" y="826534"/>
                </a:lnTo>
                <a:lnTo>
                  <a:pt x="936284" y="862470"/>
                </a:lnTo>
                <a:lnTo>
                  <a:pt x="865542" y="862470"/>
                </a:lnTo>
                <a:lnTo>
                  <a:pt x="741526" y="986536"/>
                </a:lnTo>
                <a:close/>
              </a:path>
              <a:path w="1024255" h="2323465">
                <a:moveTo>
                  <a:pt x="934819" y="792309"/>
                </a:moveTo>
                <a:lnTo>
                  <a:pt x="865542" y="792309"/>
                </a:lnTo>
                <a:lnTo>
                  <a:pt x="989557" y="668243"/>
                </a:lnTo>
                <a:lnTo>
                  <a:pt x="1024155" y="702011"/>
                </a:lnTo>
                <a:lnTo>
                  <a:pt x="1024155" y="702936"/>
                </a:lnTo>
                <a:lnTo>
                  <a:pt x="934819" y="792309"/>
                </a:lnTo>
                <a:close/>
              </a:path>
              <a:path w="1024255" h="2323465">
                <a:moveTo>
                  <a:pt x="989557" y="986536"/>
                </a:moveTo>
                <a:lnTo>
                  <a:pt x="865542" y="862470"/>
                </a:lnTo>
                <a:lnTo>
                  <a:pt x="936284" y="862470"/>
                </a:lnTo>
                <a:lnTo>
                  <a:pt x="1024155" y="950984"/>
                </a:lnTo>
                <a:lnTo>
                  <a:pt x="1024155" y="951924"/>
                </a:lnTo>
                <a:lnTo>
                  <a:pt x="989557" y="986536"/>
                </a:lnTo>
                <a:close/>
              </a:path>
              <a:path w="1024255" h="2323465">
                <a:moveTo>
                  <a:pt x="35066" y="1654780"/>
                </a:moveTo>
                <a:lnTo>
                  <a:pt x="0" y="1619699"/>
                </a:lnTo>
                <a:lnTo>
                  <a:pt x="124015" y="1495633"/>
                </a:lnTo>
                <a:lnTo>
                  <a:pt x="0" y="1371568"/>
                </a:lnTo>
                <a:lnTo>
                  <a:pt x="35066" y="1336487"/>
                </a:lnTo>
                <a:lnTo>
                  <a:pt x="159081" y="1460553"/>
                </a:lnTo>
                <a:lnTo>
                  <a:pt x="229214" y="1460553"/>
                </a:lnTo>
                <a:lnTo>
                  <a:pt x="194148" y="1495633"/>
                </a:lnTo>
                <a:lnTo>
                  <a:pt x="229214" y="1530714"/>
                </a:lnTo>
                <a:lnTo>
                  <a:pt x="159081" y="1530714"/>
                </a:lnTo>
                <a:lnTo>
                  <a:pt x="35066" y="1654780"/>
                </a:lnTo>
                <a:close/>
              </a:path>
              <a:path w="1024255" h="2323465">
                <a:moveTo>
                  <a:pt x="229214" y="1460553"/>
                </a:moveTo>
                <a:lnTo>
                  <a:pt x="159081" y="1460553"/>
                </a:lnTo>
                <a:lnTo>
                  <a:pt x="283097" y="1336487"/>
                </a:lnTo>
                <a:lnTo>
                  <a:pt x="318163" y="1371568"/>
                </a:lnTo>
                <a:lnTo>
                  <a:pt x="229214" y="1460553"/>
                </a:lnTo>
                <a:close/>
              </a:path>
              <a:path w="1024255" h="2323465">
                <a:moveTo>
                  <a:pt x="283097" y="1654780"/>
                </a:moveTo>
                <a:lnTo>
                  <a:pt x="159081" y="1530714"/>
                </a:lnTo>
                <a:lnTo>
                  <a:pt x="229214" y="1530714"/>
                </a:lnTo>
                <a:lnTo>
                  <a:pt x="318163" y="1619699"/>
                </a:lnTo>
                <a:lnTo>
                  <a:pt x="283097" y="1654780"/>
                </a:lnTo>
                <a:close/>
              </a:path>
              <a:path w="1024255" h="2323465">
                <a:moveTo>
                  <a:pt x="741526" y="1654780"/>
                </a:moveTo>
                <a:lnTo>
                  <a:pt x="706460" y="1619699"/>
                </a:lnTo>
                <a:lnTo>
                  <a:pt x="830475" y="1495633"/>
                </a:lnTo>
                <a:lnTo>
                  <a:pt x="706460" y="1371568"/>
                </a:lnTo>
                <a:lnTo>
                  <a:pt x="741526" y="1336487"/>
                </a:lnTo>
                <a:lnTo>
                  <a:pt x="865542" y="1460553"/>
                </a:lnTo>
                <a:lnTo>
                  <a:pt x="934819" y="1460553"/>
                </a:lnTo>
                <a:lnTo>
                  <a:pt x="900608" y="1494778"/>
                </a:lnTo>
                <a:lnTo>
                  <a:pt x="936284" y="1530714"/>
                </a:lnTo>
                <a:lnTo>
                  <a:pt x="865542" y="1530714"/>
                </a:lnTo>
                <a:lnTo>
                  <a:pt x="741526" y="1654780"/>
                </a:lnTo>
                <a:close/>
              </a:path>
              <a:path w="1024255" h="2323465">
                <a:moveTo>
                  <a:pt x="934819" y="1460553"/>
                </a:moveTo>
                <a:lnTo>
                  <a:pt x="865542" y="1460553"/>
                </a:lnTo>
                <a:lnTo>
                  <a:pt x="989557" y="1336487"/>
                </a:lnTo>
                <a:lnTo>
                  <a:pt x="1024155" y="1370255"/>
                </a:lnTo>
                <a:lnTo>
                  <a:pt x="1024155" y="1371180"/>
                </a:lnTo>
                <a:lnTo>
                  <a:pt x="934819" y="1460553"/>
                </a:lnTo>
                <a:close/>
              </a:path>
              <a:path w="1024255" h="2323465">
                <a:moveTo>
                  <a:pt x="989557" y="1654780"/>
                </a:moveTo>
                <a:lnTo>
                  <a:pt x="865542" y="1530714"/>
                </a:lnTo>
                <a:lnTo>
                  <a:pt x="936284" y="1530714"/>
                </a:lnTo>
                <a:lnTo>
                  <a:pt x="1024155" y="1619228"/>
                </a:lnTo>
                <a:lnTo>
                  <a:pt x="1024155" y="1620167"/>
                </a:lnTo>
                <a:lnTo>
                  <a:pt x="989557" y="1654780"/>
                </a:lnTo>
                <a:close/>
              </a:path>
              <a:path w="1024255" h="2323465">
                <a:moveTo>
                  <a:pt x="35066" y="2323023"/>
                </a:moveTo>
                <a:lnTo>
                  <a:pt x="0" y="2287943"/>
                </a:lnTo>
                <a:lnTo>
                  <a:pt x="124015" y="2163877"/>
                </a:lnTo>
                <a:lnTo>
                  <a:pt x="0" y="2039811"/>
                </a:lnTo>
                <a:lnTo>
                  <a:pt x="35066" y="2004731"/>
                </a:lnTo>
                <a:lnTo>
                  <a:pt x="159081" y="2128796"/>
                </a:lnTo>
                <a:lnTo>
                  <a:pt x="229214" y="2128796"/>
                </a:lnTo>
                <a:lnTo>
                  <a:pt x="194148" y="2163877"/>
                </a:lnTo>
                <a:lnTo>
                  <a:pt x="229214" y="2198957"/>
                </a:lnTo>
                <a:lnTo>
                  <a:pt x="159081" y="2198957"/>
                </a:lnTo>
                <a:lnTo>
                  <a:pt x="35066" y="2323023"/>
                </a:lnTo>
                <a:close/>
              </a:path>
              <a:path w="1024255" h="2323465">
                <a:moveTo>
                  <a:pt x="229214" y="2128796"/>
                </a:moveTo>
                <a:lnTo>
                  <a:pt x="159081" y="2128796"/>
                </a:lnTo>
                <a:lnTo>
                  <a:pt x="283097" y="2004731"/>
                </a:lnTo>
                <a:lnTo>
                  <a:pt x="318163" y="2039811"/>
                </a:lnTo>
                <a:lnTo>
                  <a:pt x="229214" y="2128796"/>
                </a:lnTo>
                <a:close/>
              </a:path>
              <a:path w="1024255" h="2323465">
                <a:moveTo>
                  <a:pt x="283097" y="2323023"/>
                </a:moveTo>
                <a:lnTo>
                  <a:pt x="159081" y="2198957"/>
                </a:lnTo>
                <a:lnTo>
                  <a:pt x="229214" y="2198957"/>
                </a:lnTo>
                <a:lnTo>
                  <a:pt x="318163" y="2287943"/>
                </a:lnTo>
                <a:lnTo>
                  <a:pt x="283097" y="2323023"/>
                </a:lnTo>
                <a:close/>
              </a:path>
              <a:path w="1024255" h="2323465">
                <a:moveTo>
                  <a:pt x="741526" y="2323023"/>
                </a:moveTo>
                <a:lnTo>
                  <a:pt x="706460" y="2287943"/>
                </a:lnTo>
                <a:lnTo>
                  <a:pt x="830475" y="2163877"/>
                </a:lnTo>
                <a:lnTo>
                  <a:pt x="706460" y="2039811"/>
                </a:lnTo>
                <a:lnTo>
                  <a:pt x="741526" y="2004731"/>
                </a:lnTo>
                <a:lnTo>
                  <a:pt x="865542" y="2128796"/>
                </a:lnTo>
                <a:lnTo>
                  <a:pt x="934819" y="2128796"/>
                </a:lnTo>
                <a:lnTo>
                  <a:pt x="900608" y="2163021"/>
                </a:lnTo>
                <a:lnTo>
                  <a:pt x="936284" y="2198957"/>
                </a:lnTo>
                <a:lnTo>
                  <a:pt x="865542" y="2198957"/>
                </a:lnTo>
                <a:lnTo>
                  <a:pt x="741526" y="2323023"/>
                </a:lnTo>
                <a:close/>
              </a:path>
              <a:path w="1024255" h="2323465">
                <a:moveTo>
                  <a:pt x="934819" y="2128796"/>
                </a:moveTo>
                <a:lnTo>
                  <a:pt x="865542" y="2128796"/>
                </a:lnTo>
                <a:lnTo>
                  <a:pt x="989557" y="2004731"/>
                </a:lnTo>
                <a:lnTo>
                  <a:pt x="1024155" y="2038499"/>
                </a:lnTo>
                <a:lnTo>
                  <a:pt x="1024155" y="2039424"/>
                </a:lnTo>
                <a:lnTo>
                  <a:pt x="934819" y="2128796"/>
                </a:lnTo>
                <a:close/>
              </a:path>
              <a:path w="1024255" h="2323465">
                <a:moveTo>
                  <a:pt x="989557" y="2323023"/>
                </a:moveTo>
                <a:lnTo>
                  <a:pt x="865542" y="2198957"/>
                </a:lnTo>
                <a:lnTo>
                  <a:pt x="936284" y="2198957"/>
                </a:lnTo>
                <a:lnTo>
                  <a:pt x="1024155" y="2287471"/>
                </a:lnTo>
                <a:lnTo>
                  <a:pt x="1024155" y="2288411"/>
                </a:lnTo>
                <a:lnTo>
                  <a:pt x="989557" y="2323023"/>
                </a:lnTo>
                <a:close/>
              </a:path>
            </a:pathLst>
          </a:custGeom>
          <a:solidFill>
            <a:srgbClr val="FFFFFF">
              <a:alpha val="28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6993060" y="4407745"/>
            <a:ext cx="1025525" cy="2323465"/>
          </a:xfrm>
          <a:custGeom>
            <a:avLst/>
            <a:gdLst/>
            <a:ahLst/>
            <a:cxnLst/>
            <a:rect l="l" t="t" r="r" b="b"/>
            <a:pathLst>
              <a:path w="1025525" h="2323465">
                <a:moveTo>
                  <a:pt x="35921" y="317437"/>
                </a:moveTo>
                <a:lnTo>
                  <a:pt x="854" y="282356"/>
                </a:lnTo>
                <a:lnTo>
                  <a:pt x="124870" y="158290"/>
                </a:lnTo>
                <a:lnTo>
                  <a:pt x="854" y="35080"/>
                </a:lnTo>
                <a:lnTo>
                  <a:pt x="35921" y="0"/>
                </a:lnTo>
                <a:lnTo>
                  <a:pt x="159936" y="124065"/>
                </a:lnTo>
                <a:lnTo>
                  <a:pt x="228358" y="124065"/>
                </a:lnTo>
                <a:lnTo>
                  <a:pt x="194147" y="158290"/>
                </a:lnTo>
                <a:lnTo>
                  <a:pt x="229455" y="193371"/>
                </a:lnTo>
                <a:lnTo>
                  <a:pt x="159936" y="193371"/>
                </a:lnTo>
                <a:lnTo>
                  <a:pt x="35921" y="317437"/>
                </a:lnTo>
                <a:close/>
              </a:path>
              <a:path w="1025525" h="2323465">
                <a:moveTo>
                  <a:pt x="228358" y="124065"/>
                </a:moveTo>
                <a:lnTo>
                  <a:pt x="159936" y="124065"/>
                </a:lnTo>
                <a:lnTo>
                  <a:pt x="283096" y="0"/>
                </a:lnTo>
                <a:lnTo>
                  <a:pt x="318163" y="34225"/>
                </a:lnTo>
                <a:lnTo>
                  <a:pt x="228358" y="124065"/>
                </a:lnTo>
                <a:close/>
              </a:path>
              <a:path w="1025525" h="2323465">
                <a:moveTo>
                  <a:pt x="283951" y="317437"/>
                </a:moveTo>
                <a:lnTo>
                  <a:pt x="159936" y="193371"/>
                </a:lnTo>
                <a:lnTo>
                  <a:pt x="229455" y="193371"/>
                </a:lnTo>
                <a:lnTo>
                  <a:pt x="319018" y="282356"/>
                </a:lnTo>
                <a:lnTo>
                  <a:pt x="283951" y="317437"/>
                </a:lnTo>
                <a:close/>
              </a:path>
              <a:path w="1025525" h="2323465">
                <a:moveTo>
                  <a:pt x="743236" y="317437"/>
                </a:moveTo>
                <a:lnTo>
                  <a:pt x="708170" y="282356"/>
                </a:lnTo>
                <a:lnTo>
                  <a:pt x="831330" y="159146"/>
                </a:lnTo>
                <a:lnTo>
                  <a:pt x="707314" y="35080"/>
                </a:lnTo>
                <a:lnTo>
                  <a:pt x="742381" y="0"/>
                </a:lnTo>
                <a:lnTo>
                  <a:pt x="865541" y="124065"/>
                </a:lnTo>
                <a:lnTo>
                  <a:pt x="935674" y="124065"/>
                </a:lnTo>
                <a:lnTo>
                  <a:pt x="901463" y="158290"/>
                </a:lnTo>
                <a:lnTo>
                  <a:pt x="936529" y="193371"/>
                </a:lnTo>
                <a:lnTo>
                  <a:pt x="866396" y="193371"/>
                </a:lnTo>
                <a:lnTo>
                  <a:pt x="743236" y="317437"/>
                </a:lnTo>
                <a:close/>
              </a:path>
              <a:path w="1025525" h="2323465">
                <a:moveTo>
                  <a:pt x="935674" y="124065"/>
                </a:moveTo>
                <a:lnTo>
                  <a:pt x="865541" y="124065"/>
                </a:lnTo>
                <a:lnTo>
                  <a:pt x="989556" y="0"/>
                </a:lnTo>
                <a:lnTo>
                  <a:pt x="1025478" y="34225"/>
                </a:lnTo>
                <a:lnTo>
                  <a:pt x="935674" y="124065"/>
                </a:lnTo>
                <a:close/>
              </a:path>
              <a:path w="1025525" h="2323465">
                <a:moveTo>
                  <a:pt x="990412" y="317437"/>
                </a:moveTo>
                <a:lnTo>
                  <a:pt x="866396" y="193371"/>
                </a:lnTo>
                <a:lnTo>
                  <a:pt x="936529" y="193371"/>
                </a:lnTo>
                <a:lnTo>
                  <a:pt x="1025478" y="282356"/>
                </a:lnTo>
                <a:lnTo>
                  <a:pt x="990412" y="317437"/>
                </a:lnTo>
                <a:close/>
              </a:path>
              <a:path w="1025525" h="2323465">
                <a:moveTo>
                  <a:pt x="35921" y="985680"/>
                </a:moveTo>
                <a:lnTo>
                  <a:pt x="854" y="950600"/>
                </a:lnTo>
                <a:lnTo>
                  <a:pt x="124870" y="826534"/>
                </a:lnTo>
                <a:lnTo>
                  <a:pt x="854" y="703324"/>
                </a:lnTo>
                <a:lnTo>
                  <a:pt x="35921" y="668243"/>
                </a:lnTo>
                <a:lnTo>
                  <a:pt x="159936" y="792309"/>
                </a:lnTo>
                <a:lnTo>
                  <a:pt x="228358" y="792309"/>
                </a:lnTo>
                <a:lnTo>
                  <a:pt x="194147" y="826534"/>
                </a:lnTo>
                <a:lnTo>
                  <a:pt x="229455" y="861615"/>
                </a:lnTo>
                <a:lnTo>
                  <a:pt x="159936" y="861615"/>
                </a:lnTo>
                <a:lnTo>
                  <a:pt x="35921" y="985680"/>
                </a:lnTo>
                <a:close/>
              </a:path>
              <a:path w="1025525" h="2323465">
                <a:moveTo>
                  <a:pt x="228358" y="792309"/>
                </a:moveTo>
                <a:lnTo>
                  <a:pt x="159936" y="792309"/>
                </a:lnTo>
                <a:lnTo>
                  <a:pt x="283096" y="668243"/>
                </a:lnTo>
                <a:lnTo>
                  <a:pt x="318163" y="702468"/>
                </a:lnTo>
                <a:lnTo>
                  <a:pt x="228358" y="792309"/>
                </a:lnTo>
                <a:close/>
              </a:path>
              <a:path w="1025525" h="2323465">
                <a:moveTo>
                  <a:pt x="283951" y="985680"/>
                </a:moveTo>
                <a:lnTo>
                  <a:pt x="159936" y="861615"/>
                </a:lnTo>
                <a:lnTo>
                  <a:pt x="229455" y="861615"/>
                </a:lnTo>
                <a:lnTo>
                  <a:pt x="319018" y="950600"/>
                </a:lnTo>
                <a:lnTo>
                  <a:pt x="283951" y="985680"/>
                </a:lnTo>
                <a:close/>
              </a:path>
              <a:path w="1025525" h="2323465">
                <a:moveTo>
                  <a:pt x="742381" y="986536"/>
                </a:moveTo>
                <a:lnTo>
                  <a:pt x="707314" y="951455"/>
                </a:lnTo>
                <a:lnTo>
                  <a:pt x="831330" y="827390"/>
                </a:lnTo>
                <a:lnTo>
                  <a:pt x="707314" y="703324"/>
                </a:lnTo>
                <a:lnTo>
                  <a:pt x="742381" y="668243"/>
                </a:lnTo>
                <a:lnTo>
                  <a:pt x="866396" y="792309"/>
                </a:lnTo>
                <a:lnTo>
                  <a:pt x="934818" y="792309"/>
                </a:lnTo>
                <a:lnTo>
                  <a:pt x="900607" y="826534"/>
                </a:lnTo>
                <a:lnTo>
                  <a:pt x="936529" y="862470"/>
                </a:lnTo>
                <a:lnTo>
                  <a:pt x="866396" y="862470"/>
                </a:lnTo>
                <a:lnTo>
                  <a:pt x="742381" y="986536"/>
                </a:lnTo>
                <a:close/>
              </a:path>
              <a:path w="1025525" h="2323465">
                <a:moveTo>
                  <a:pt x="934818" y="792309"/>
                </a:moveTo>
                <a:lnTo>
                  <a:pt x="866396" y="792309"/>
                </a:lnTo>
                <a:lnTo>
                  <a:pt x="989556" y="668243"/>
                </a:lnTo>
                <a:lnTo>
                  <a:pt x="1024623" y="702468"/>
                </a:lnTo>
                <a:lnTo>
                  <a:pt x="934818" y="792309"/>
                </a:lnTo>
                <a:close/>
              </a:path>
              <a:path w="1025525" h="2323465">
                <a:moveTo>
                  <a:pt x="990412" y="986536"/>
                </a:moveTo>
                <a:lnTo>
                  <a:pt x="866396" y="862470"/>
                </a:lnTo>
                <a:lnTo>
                  <a:pt x="936529" y="862470"/>
                </a:lnTo>
                <a:lnTo>
                  <a:pt x="1025478" y="951455"/>
                </a:lnTo>
                <a:lnTo>
                  <a:pt x="990412" y="986536"/>
                </a:lnTo>
                <a:close/>
              </a:path>
              <a:path w="1025525" h="2323465">
                <a:moveTo>
                  <a:pt x="35921" y="1653924"/>
                </a:moveTo>
                <a:lnTo>
                  <a:pt x="854" y="1618843"/>
                </a:lnTo>
                <a:lnTo>
                  <a:pt x="124870" y="1495633"/>
                </a:lnTo>
                <a:lnTo>
                  <a:pt x="0" y="1371567"/>
                </a:lnTo>
                <a:lnTo>
                  <a:pt x="35065" y="1336487"/>
                </a:lnTo>
                <a:lnTo>
                  <a:pt x="159081" y="1460553"/>
                </a:lnTo>
                <a:lnTo>
                  <a:pt x="229214" y="1460553"/>
                </a:lnTo>
                <a:lnTo>
                  <a:pt x="195002" y="1494778"/>
                </a:lnTo>
                <a:lnTo>
                  <a:pt x="230069" y="1529858"/>
                </a:lnTo>
                <a:lnTo>
                  <a:pt x="159936" y="1529858"/>
                </a:lnTo>
                <a:lnTo>
                  <a:pt x="35921" y="1653924"/>
                </a:lnTo>
                <a:close/>
              </a:path>
              <a:path w="1025525" h="2323465">
                <a:moveTo>
                  <a:pt x="229214" y="1460553"/>
                </a:moveTo>
                <a:lnTo>
                  <a:pt x="159081" y="1460553"/>
                </a:lnTo>
                <a:lnTo>
                  <a:pt x="283096" y="1336487"/>
                </a:lnTo>
                <a:lnTo>
                  <a:pt x="319018" y="1370712"/>
                </a:lnTo>
                <a:lnTo>
                  <a:pt x="229214" y="1460553"/>
                </a:lnTo>
                <a:close/>
              </a:path>
              <a:path w="1025525" h="2323465">
                <a:moveTo>
                  <a:pt x="283951" y="1653924"/>
                </a:moveTo>
                <a:lnTo>
                  <a:pt x="159936" y="1529858"/>
                </a:lnTo>
                <a:lnTo>
                  <a:pt x="230069" y="1529858"/>
                </a:lnTo>
                <a:lnTo>
                  <a:pt x="319018" y="1618843"/>
                </a:lnTo>
                <a:lnTo>
                  <a:pt x="283951" y="1653924"/>
                </a:lnTo>
                <a:close/>
              </a:path>
              <a:path w="1025525" h="2323465">
                <a:moveTo>
                  <a:pt x="741526" y="1654780"/>
                </a:moveTo>
                <a:lnTo>
                  <a:pt x="706459" y="1619699"/>
                </a:lnTo>
                <a:lnTo>
                  <a:pt x="830475" y="1495633"/>
                </a:lnTo>
                <a:lnTo>
                  <a:pt x="706459" y="1371568"/>
                </a:lnTo>
                <a:lnTo>
                  <a:pt x="741526" y="1336487"/>
                </a:lnTo>
                <a:lnTo>
                  <a:pt x="865541" y="1460553"/>
                </a:lnTo>
                <a:lnTo>
                  <a:pt x="935674" y="1460553"/>
                </a:lnTo>
                <a:lnTo>
                  <a:pt x="900607" y="1495633"/>
                </a:lnTo>
                <a:lnTo>
                  <a:pt x="935674" y="1530714"/>
                </a:lnTo>
                <a:lnTo>
                  <a:pt x="865541" y="1530714"/>
                </a:lnTo>
                <a:lnTo>
                  <a:pt x="741526" y="1654780"/>
                </a:lnTo>
                <a:close/>
              </a:path>
              <a:path w="1025525" h="2323465">
                <a:moveTo>
                  <a:pt x="935674" y="1460553"/>
                </a:moveTo>
                <a:lnTo>
                  <a:pt x="865541" y="1460553"/>
                </a:lnTo>
                <a:lnTo>
                  <a:pt x="989556" y="1336487"/>
                </a:lnTo>
                <a:lnTo>
                  <a:pt x="1024623" y="1371568"/>
                </a:lnTo>
                <a:lnTo>
                  <a:pt x="935674" y="1460553"/>
                </a:lnTo>
                <a:close/>
              </a:path>
              <a:path w="1025525" h="2323465">
                <a:moveTo>
                  <a:pt x="989556" y="1654780"/>
                </a:moveTo>
                <a:lnTo>
                  <a:pt x="865541" y="1530714"/>
                </a:lnTo>
                <a:lnTo>
                  <a:pt x="935674" y="1530714"/>
                </a:lnTo>
                <a:lnTo>
                  <a:pt x="1024623" y="1619699"/>
                </a:lnTo>
                <a:lnTo>
                  <a:pt x="989556" y="1654780"/>
                </a:lnTo>
                <a:close/>
              </a:path>
              <a:path w="1025525" h="2323465">
                <a:moveTo>
                  <a:pt x="36776" y="2322168"/>
                </a:moveTo>
                <a:lnTo>
                  <a:pt x="1709" y="2287087"/>
                </a:lnTo>
                <a:lnTo>
                  <a:pt x="124870" y="2163877"/>
                </a:lnTo>
                <a:lnTo>
                  <a:pt x="0" y="2039811"/>
                </a:lnTo>
                <a:lnTo>
                  <a:pt x="35065" y="2004731"/>
                </a:lnTo>
                <a:lnTo>
                  <a:pt x="159081" y="2128796"/>
                </a:lnTo>
                <a:lnTo>
                  <a:pt x="230069" y="2128796"/>
                </a:lnTo>
                <a:lnTo>
                  <a:pt x="195858" y="2163021"/>
                </a:lnTo>
                <a:lnTo>
                  <a:pt x="230924" y="2198102"/>
                </a:lnTo>
                <a:lnTo>
                  <a:pt x="160791" y="2198102"/>
                </a:lnTo>
                <a:lnTo>
                  <a:pt x="36776" y="2322168"/>
                </a:lnTo>
                <a:close/>
              </a:path>
              <a:path w="1025525" h="2323465">
                <a:moveTo>
                  <a:pt x="230069" y="2128796"/>
                </a:moveTo>
                <a:lnTo>
                  <a:pt x="159081" y="2128796"/>
                </a:lnTo>
                <a:lnTo>
                  <a:pt x="283096" y="2004731"/>
                </a:lnTo>
                <a:lnTo>
                  <a:pt x="319873" y="2038956"/>
                </a:lnTo>
                <a:lnTo>
                  <a:pt x="230069" y="2128796"/>
                </a:lnTo>
                <a:close/>
              </a:path>
              <a:path w="1025525" h="2323465">
                <a:moveTo>
                  <a:pt x="284807" y="2322168"/>
                </a:moveTo>
                <a:lnTo>
                  <a:pt x="160791" y="2198102"/>
                </a:lnTo>
                <a:lnTo>
                  <a:pt x="230924" y="2198102"/>
                </a:lnTo>
                <a:lnTo>
                  <a:pt x="319873" y="2287087"/>
                </a:lnTo>
                <a:lnTo>
                  <a:pt x="284807" y="2322168"/>
                </a:lnTo>
                <a:close/>
              </a:path>
              <a:path w="1025525" h="2323465">
                <a:moveTo>
                  <a:pt x="742381" y="2323023"/>
                </a:moveTo>
                <a:lnTo>
                  <a:pt x="707314" y="2287943"/>
                </a:lnTo>
                <a:lnTo>
                  <a:pt x="831330" y="2163877"/>
                </a:lnTo>
                <a:lnTo>
                  <a:pt x="707314" y="2039811"/>
                </a:lnTo>
                <a:lnTo>
                  <a:pt x="742381" y="2004731"/>
                </a:lnTo>
                <a:lnTo>
                  <a:pt x="866396" y="2128796"/>
                </a:lnTo>
                <a:lnTo>
                  <a:pt x="936529" y="2128796"/>
                </a:lnTo>
                <a:lnTo>
                  <a:pt x="901463" y="2163877"/>
                </a:lnTo>
                <a:lnTo>
                  <a:pt x="936529" y="2198957"/>
                </a:lnTo>
                <a:lnTo>
                  <a:pt x="866396" y="2198957"/>
                </a:lnTo>
                <a:lnTo>
                  <a:pt x="742381" y="2323023"/>
                </a:lnTo>
                <a:close/>
              </a:path>
              <a:path w="1025525" h="2323465">
                <a:moveTo>
                  <a:pt x="936529" y="2128796"/>
                </a:moveTo>
                <a:lnTo>
                  <a:pt x="866396" y="2128796"/>
                </a:lnTo>
                <a:lnTo>
                  <a:pt x="990412" y="2004731"/>
                </a:lnTo>
                <a:lnTo>
                  <a:pt x="1025478" y="2039811"/>
                </a:lnTo>
                <a:lnTo>
                  <a:pt x="936529" y="2128796"/>
                </a:lnTo>
                <a:close/>
              </a:path>
              <a:path w="1025525" h="2323465">
                <a:moveTo>
                  <a:pt x="990412" y="2323023"/>
                </a:moveTo>
                <a:lnTo>
                  <a:pt x="866396" y="2198957"/>
                </a:lnTo>
                <a:lnTo>
                  <a:pt x="936529" y="2198957"/>
                </a:lnTo>
                <a:lnTo>
                  <a:pt x="1025478" y="2287943"/>
                </a:lnTo>
                <a:lnTo>
                  <a:pt x="990412" y="2323023"/>
                </a:lnTo>
                <a:close/>
              </a:path>
            </a:pathLst>
          </a:custGeom>
          <a:solidFill>
            <a:srgbClr val="FFFFFF">
              <a:alpha val="28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4609210" y="7340709"/>
            <a:ext cx="1127125" cy="0"/>
          </a:xfrm>
          <a:custGeom>
            <a:avLst/>
            <a:gdLst/>
            <a:ahLst/>
            <a:cxnLst/>
            <a:rect l="l" t="t" r="r" b="b"/>
            <a:pathLst>
              <a:path w="1127125">
                <a:moveTo>
                  <a:pt x="0" y="0"/>
                </a:moveTo>
                <a:lnTo>
                  <a:pt x="1126559" y="0"/>
                </a:lnTo>
              </a:path>
            </a:pathLst>
          </a:custGeom>
          <a:ln w="2440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2552229" y="7340709"/>
            <a:ext cx="1127125" cy="0"/>
          </a:xfrm>
          <a:custGeom>
            <a:avLst/>
            <a:gdLst/>
            <a:ahLst/>
            <a:cxnLst/>
            <a:rect l="l" t="t" r="r" b="b"/>
            <a:pathLst>
              <a:path w="1127125">
                <a:moveTo>
                  <a:pt x="0" y="0"/>
                </a:moveTo>
                <a:lnTo>
                  <a:pt x="1126559" y="0"/>
                </a:lnTo>
              </a:path>
            </a:pathLst>
          </a:custGeom>
          <a:ln w="2440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5357947" y="7151798"/>
            <a:ext cx="377825" cy="377825"/>
          </a:xfrm>
          <a:custGeom>
            <a:avLst/>
            <a:gdLst/>
            <a:ahLst/>
            <a:cxnLst/>
            <a:rect l="l" t="t" r="r" b="b"/>
            <a:pathLst>
              <a:path w="377825" h="377825">
                <a:moveTo>
                  <a:pt x="188912" y="377822"/>
                </a:moveTo>
                <a:lnTo>
                  <a:pt x="138690" y="371074"/>
                </a:lnTo>
                <a:lnTo>
                  <a:pt x="93563" y="352030"/>
                </a:lnTo>
                <a:lnTo>
                  <a:pt x="55330" y="322491"/>
                </a:lnTo>
                <a:lnTo>
                  <a:pt x="25791" y="284258"/>
                </a:lnTo>
                <a:lnTo>
                  <a:pt x="6747" y="239131"/>
                </a:lnTo>
                <a:lnTo>
                  <a:pt x="0" y="188909"/>
                </a:lnTo>
                <a:lnTo>
                  <a:pt x="6747" y="138691"/>
                </a:lnTo>
                <a:lnTo>
                  <a:pt x="25791" y="93564"/>
                </a:lnTo>
                <a:lnTo>
                  <a:pt x="55330" y="55330"/>
                </a:lnTo>
                <a:lnTo>
                  <a:pt x="93563" y="25791"/>
                </a:lnTo>
                <a:lnTo>
                  <a:pt x="138690" y="6748"/>
                </a:lnTo>
                <a:lnTo>
                  <a:pt x="188911" y="0"/>
                </a:lnTo>
                <a:lnTo>
                  <a:pt x="239131" y="6748"/>
                </a:lnTo>
                <a:lnTo>
                  <a:pt x="284258" y="25791"/>
                </a:lnTo>
                <a:lnTo>
                  <a:pt x="322491" y="55330"/>
                </a:lnTo>
                <a:lnTo>
                  <a:pt x="352030" y="93564"/>
                </a:lnTo>
                <a:lnTo>
                  <a:pt x="371074" y="138691"/>
                </a:lnTo>
                <a:lnTo>
                  <a:pt x="377821" y="188912"/>
                </a:lnTo>
                <a:lnTo>
                  <a:pt x="371074" y="239131"/>
                </a:lnTo>
                <a:lnTo>
                  <a:pt x="352030" y="284258"/>
                </a:lnTo>
                <a:lnTo>
                  <a:pt x="322491" y="322491"/>
                </a:lnTo>
                <a:lnTo>
                  <a:pt x="284258" y="352030"/>
                </a:lnTo>
                <a:lnTo>
                  <a:pt x="239131" y="371074"/>
                </a:lnTo>
                <a:lnTo>
                  <a:pt x="188912" y="377822"/>
                </a:lnTo>
                <a:close/>
              </a:path>
            </a:pathLst>
          </a:custGeom>
          <a:solidFill>
            <a:srgbClr val="FFCC2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2521926" y="7151798"/>
            <a:ext cx="377825" cy="377825"/>
          </a:xfrm>
          <a:custGeom>
            <a:avLst/>
            <a:gdLst/>
            <a:ahLst/>
            <a:cxnLst/>
            <a:rect l="l" t="t" r="r" b="b"/>
            <a:pathLst>
              <a:path w="377825" h="377825">
                <a:moveTo>
                  <a:pt x="188913" y="377822"/>
                </a:moveTo>
                <a:lnTo>
                  <a:pt x="138691" y="371074"/>
                </a:lnTo>
                <a:lnTo>
                  <a:pt x="93564" y="352030"/>
                </a:lnTo>
                <a:lnTo>
                  <a:pt x="55331" y="322491"/>
                </a:lnTo>
                <a:lnTo>
                  <a:pt x="25792" y="284258"/>
                </a:lnTo>
                <a:lnTo>
                  <a:pt x="6748" y="239131"/>
                </a:lnTo>
                <a:lnTo>
                  <a:pt x="0" y="188911"/>
                </a:lnTo>
                <a:lnTo>
                  <a:pt x="6748" y="138691"/>
                </a:lnTo>
                <a:lnTo>
                  <a:pt x="25792" y="93564"/>
                </a:lnTo>
                <a:lnTo>
                  <a:pt x="55331" y="55330"/>
                </a:lnTo>
                <a:lnTo>
                  <a:pt x="93564" y="25791"/>
                </a:lnTo>
                <a:lnTo>
                  <a:pt x="138691" y="6748"/>
                </a:lnTo>
                <a:lnTo>
                  <a:pt x="188911" y="0"/>
                </a:lnTo>
                <a:lnTo>
                  <a:pt x="239131" y="6748"/>
                </a:lnTo>
                <a:lnTo>
                  <a:pt x="284258" y="25791"/>
                </a:lnTo>
                <a:lnTo>
                  <a:pt x="322491" y="55330"/>
                </a:lnTo>
                <a:lnTo>
                  <a:pt x="352030" y="93564"/>
                </a:lnTo>
                <a:lnTo>
                  <a:pt x="371074" y="138691"/>
                </a:lnTo>
                <a:lnTo>
                  <a:pt x="377822" y="188911"/>
                </a:lnTo>
                <a:lnTo>
                  <a:pt x="371074" y="239131"/>
                </a:lnTo>
                <a:lnTo>
                  <a:pt x="352030" y="284258"/>
                </a:lnTo>
                <a:lnTo>
                  <a:pt x="322491" y="322491"/>
                </a:lnTo>
                <a:lnTo>
                  <a:pt x="284258" y="352030"/>
                </a:lnTo>
                <a:lnTo>
                  <a:pt x="239131" y="371074"/>
                </a:lnTo>
                <a:lnTo>
                  <a:pt x="188913" y="377822"/>
                </a:lnTo>
                <a:close/>
              </a:path>
            </a:pathLst>
          </a:custGeom>
          <a:solidFill>
            <a:srgbClr val="FFCC2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3624377" y="4853964"/>
            <a:ext cx="11085195" cy="3253740"/>
          </a:xfrm>
          <a:prstGeom prst="rect">
            <a:avLst/>
          </a:prstGeom>
        </p:spPr>
        <p:txBody>
          <a:bodyPr vert="horz" wrap="square" lIns="0" tIns="109855" rIns="0" bIns="0" rtlCol="0">
            <a:spAutoFit/>
          </a:bodyPr>
          <a:lstStyle/>
          <a:p>
            <a:pPr marL="12700" marR="5080" indent="-635" algn="ctr">
              <a:lnSpc>
                <a:spcPts val="8250"/>
              </a:lnSpc>
              <a:spcBef>
                <a:spcPts val="865"/>
              </a:spcBef>
            </a:pPr>
            <a:r>
              <a:rPr sz="7400" b="1" spc="785" dirty="0">
                <a:solidFill>
                  <a:srgbClr val="FED32F"/>
                </a:solidFill>
                <a:latin typeface="Calibri"/>
                <a:cs typeface="Calibri"/>
              </a:rPr>
              <a:t>CERTIFIED</a:t>
            </a:r>
            <a:r>
              <a:rPr sz="7400" b="1" spc="360" dirty="0">
                <a:solidFill>
                  <a:srgbClr val="FED32F"/>
                </a:solidFill>
                <a:latin typeface="Calibri"/>
                <a:cs typeface="Calibri"/>
              </a:rPr>
              <a:t> </a:t>
            </a:r>
            <a:r>
              <a:rPr sz="7400" b="1" spc="1045" dirty="0">
                <a:solidFill>
                  <a:srgbClr val="FED32F"/>
                </a:solidFill>
                <a:latin typeface="Calibri"/>
                <a:cs typeface="Calibri"/>
              </a:rPr>
              <a:t>NURSING </a:t>
            </a:r>
            <a:r>
              <a:rPr sz="7400" b="1" spc="1105" dirty="0">
                <a:solidFill>
                  <a:srgbClr val="FED32F"/>
                </a:solidFill>
                <a:latin typeface="Calibri"/>
                <a:cs typeface="Calibri"/>
              </a:rPr>
              <a:t>ASSISTANT</a:t>
            </a:r>
            <a:r>
              <a:rPr sz="7400" b="1" spc="375" dirty="0">
                <a:solidFill>
                  <a:srgbClr val="FED32F"/>
                </a:solidFill>
                <a:latin typeface="Calibri"/>
                <a:cs typeface="Calibri"/>
              </a:rPr>
              <a:t> </a:t>
            </a:r>
            <a:r>
              <a:rPr sz="7400" b="1" spc="1120" dirty="0">
                <a:solidFill>
                  <a:srgbClr val="FED32F"/>
                </a:solidFill>
                <a:latin typeface="Calibri"/>
                <a:cs typeface="Calibri"/>
              </a:rPr>
              <a:t>PROGRAM </a:t>
            </a:r>
            <a:r>
              <a:rPr sz="7400" b="1" spc="1085" dirty="0">
                <a:solidFill>
                  <a:srgbClr val="FED32F"/>
                </a:solidFill>
                <a:latin typeface="Calibri"/>
                <a:cs typeface="Calibri"/>
              </a:rPr>
              <a:t>(CNA)</a:t>
            </a:r>
            <a:endParaRPr sz="7400">
              <a:latin typeface="Calibri"/>
              <a:cs typeface="Calibri"/>
            </a:endParaRPr>
          </a:p>
        </p:txBody>
      </p:sp>
      <p:sp>
        <p:nvSpPr>
          <p:cNvPr id="26" name="object 26"/>
          <p:cNvSpPr txBox="1">
            <a:spLocks noGrp="1"/>
          </p:cNvSpPr>
          <p:nvPr>
            <p:ph type="title"/>
          </p:nvPr>
        </p:nvSpPr>
        <p:spPr>
          <a:xfrm>
            <a:off x="7327905" y="2816095"/>
            <a:ext cx="3943985" cy="166751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0750" spc="1775" dirty="0">
                <a:solidFill>
                  <a:srgbClr val="FDFDFD"/>
                </a:solidFill>
              </a:rPr>
              <a:t>LAHC</a:t>
            </a:r>
            <a:endParaRPr sz="10750"/>
          </a:p>
        </p:txBody>
      </p:sp>
      <p:pic>
        <p:nvPicPr>
          <p:cNvPr id="27" name="object 2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887713" y="168619"/>
            <a:ext cx="2509830" cy="250982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1B295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6906926" y="0"/>
            <a:ext cx="1381125" cy="10287000"/>
          </a:xfrm>
          <a:custGeom>
            <a:avLst/>
            <a:gdLst/>
            <a:ahLst/>
            <a:cxnLst/>
            <a:rect l="l" t="t" r="r" b="b"/>
            <a:pathLst>
              <a:path w="1381125" h="10287000">
                <a:moveTo>
                  <a:pt x="1381073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381073" y="0"/>
                </a:lnTo>
                <a:lnTo>
                  <a:pt x="1381073" y="10286999"/>
                </a:lnTo>
                <a:close/>
              </a:path>
            </a:pathLst>
          </a:custGeom>
          <a:solidFill>
            <a:srgbClr val="FFCC2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281139" y="8270501"/>
            <a:ext cx="3315335" cy="2016760"/>
          </a:xfrm>
          <a:custGeom>
            <a:avLst/>
            <a:gdLst/>
            <a:ahLst/>
            <a:cxnLst/>
            <a:rect l="l" t="t" r="r" b="b"/>
            <a:pathLst>
              <a:path w="3315334" h="2016759">
                <a:moveTo>
                  <a:pt x="1416954" y="224461"/>
                </a:moveTo>
                <a:lnTo>
                  <a:pt x="1416964" y="174860"/>
                </a:lnTo>
                <a:lnTo>
                  <a:pt x="1592384" y="174824"/>
                </a:lnTo>
                <a:lnTo>
                  <a:pt x="1591814" y="10"/>
                </a:lnTo>
                <a:lnTo>
                  <a:pt x="1641416" y="0"/>
                </a:lnTo>
                <a:lnTo>
                  <a:pt x="1641380" y="175419"/>
                </a:lnTo>
                <a:lnTo>
                  <a:pt x="1689762" y="223801"/>
                </a:lnTo>
                <a:lnTo>
                  <a:pt x="1641370" y="223811"/>
                </a:lnTo>
                <a:lnTo>
                  <a:pt x="1641531" y="273584"/>
                </a:lnTo>
                <a:lnTo>
                  <a:pt x="1592374" y="224426"/>
                </a:lnTo>
                <a:lnTo>
                  <a:pt x="1416954" y="224461"/>
                </a:lnTo>
                <a:close/>
              </a:path>
              <a:path w="3315334" h="2016759">
                <a:moveTo>
                  <a:pt x="1689762" y="223801"/>
                </a:moveTo>
                <a:lnTo>
                  <a:pt x="1641380" y="175419"/>
                </a:lnTo>
                <a:lnTo>
                  <a:pt x="1816195" y="174779"/>
                </a:lnTo>
                <a:lnTo>
                  <a:pt x="1816790" y="223775"/>
                </a:lnTo>
                <a:lnTo>
                  <a:pt x="1689762" y="223801"/>
                </a:lnTo>
                <a:close/>
              </a:path>
              <a:path w="3315334" h="2016759">
                <a:moveTo>
                  <a:pt x="1592338" y="399846"/>
                </a:moveTo>
                <a:lnTo>
                  <a:pt x="1592374" y="224426"/>
                </a:lnTo>
                <a:lnTo>
                  <a:pt x="1641531" y="273584"/>
                </a:lnTo>
                <a:lnTo>
                  <a:pt x="1641939" y="399836"/>
                </a:lnTo>
                <a:lnTo>
                  <a:pt x="1592338" y="399846"/>
                </a:lnTo>
                <a:close/>
              </a:path>
              <a:path w="3315334" h="2016759">
                <a:moveTo>
                  <a:pt x="1917101" y="724609"/>
                </a:moveTo>
                <a:lnTo>
                  <a:pt x="1917111" y="675008"/>
                </a:lnTo>
                <a:lnTo>
                  <a:pt x="2091321" y="674972"/>
                </a:lnTo>
                <a:lnTo>
                  <a:pt x="2091357" y="499552"/>
                </a:lnTo>
                <a:lnTo>
                  <a:pt x="2140959" y="499542"/>
                </a:lnTo>
                <a:lnTo>
                  <a:pt x="2140318" y="674357"/>
                </a:lnTo>
                <a:lnTo>
                  <a:pt x="2189910" y="723949"/>
                </a:lnTo>
                <a:lnTo>
                  <a:pt x="2141518" y="723959"/>
                </a:lnTo>
                <a:lnTo>
                  <a:pt x="2141508" y="773560"/>
                </a:lnTo>
                <a:lnTo>
                  <a:pt x="2091916" y="723969"/>
                </a:lnTo>
                <a:lnTo>
                  <a:pt x="1917101" y="724609"/>
                </a:lnTo>
                <a:close/>
              </a:path>
              <a:path w="3315334" h="2016759">
                <a:moveTo>
                  <a:pt x="2189910" y="723949"/>
                </a:moveTo>
                <a:lnTo>
                  <a:pt x="2140318" y="674357"/>
                </a:lnTo>
                <a:lnTo>
                  <a:pt x="2315738" y="674322"/>
                </a:lnTo>
                <a:lnTo>
                  <a:pt x="2316938" y="723923"/>
                </a:lnTo>
                <a:lnTo>
                  <a:pt x="2189910" y="723949"/>
                </a:lnTo>
                <a:close/>
              </a:path>
              <a:path w="3315334" h="2016759">
                <a:moveTo>
                  <a:pt x="2091881" y="899389"/>
                </a:moveTo>
                <a:lnTo>
                  <a:pt x="2091916" y="723969"/>
                </a:lnTo>
                <a:lnTo>
                  <a:pt x="2141508" y="773560"/>
                </a:lnTo>
                <a:lnTo>
                  <a:pt x="2141482" y="899379"/>
                </a:lnTo>
                <a:lnTo>
                  <a:pt x="2091881" y="899389"/>
                </a:lnTo>
                <a:close/>
              </a:path>
              <a:path w="3315334" h="2016759">
                <a:moveTo>
                  <a:pt x="2415434" y="1224152"/>
                </a:moveTo>
                <a:lnTo>
                  <a:pt x="2415444" y="1174551"/>
                </a:lnTo>
                <a:lnTo>
                  <a:pt x="2590864" y="1174515"/>
                </a:lnTo>
                <a:lnTo>
                  <a:pt x="2590900" y="999095"/>
                </a:lnTo>
                <a:lnTo>
                  <a:pt x="2640501" y="999085"/>
                </a:lnTo>
                <a:lnTo>
                  <a:pt x="2640466" y="1174505"/>
                </a:lnTo>
                <a:lnTo>
                  <a:pt x="2689453" y="1223492"/>
                </a:lnTo>
                <a:lnTo>
                  <a:pt x="2641061" y="1223502"/>
                </a:lnTo>
                <a:lnTo>
                  <a:pt x="2641051" y="1273103"/>
                </a:lnTo>
                <a:lnTo>
                  <a:pt x="2591459" y="1223512"/>
                </a:lnTo>
                <a:lnTo>
                  <a:pt x="2415434" y="1224152"/>
                </a:lnTo>
                <a:close/>
              </a:path>
              <a:path w="3315334" h="2016759">
                <a:moveTo>
                  <a:pt x="2689453" y="1223492"/>
                </a:moveTo>
                <a:lnTo>
                  <a:pt x="2640466" y="1174505"/>
                </a:lnTo>
                <a:lnTo>
                  <a:pt x="2815886" y="1174470"/>
                </a:lnTo>
                <a:lnTo>
                  <a:pt x="2816481" y="1223466"/>
                </a:lnTo>
                <a:lnTo>
                  <a:pt x="2689453" y="1223492"/>
                </a:lnTo>
                <a:close/>
              </a:path>
              <a:path w="3315334" h="2016759">
                <a:moveTo>
                  <a:pt x="2591424" y="1398931"/>
                </a:moveTo>
                <a:lnTo>
                  <a:pt x="2591459" y="1223512"/>
                </a:lnTo>
                <a:lnTo>
                  <a:pt x="2641051" y="1273103"/>
                </a:lnTo>
                <a:lnTo>
                  <a:pt x="2641025" y="1398921"/>
                </a:lnTo>
                <a:lnTo>
                  <a:pt x="2591424" y="1398931"/>
                </a:lnTo>
                <a:close/>
              </a:path>
              <a:path w="3315334" h="2016759">
                <a:moveTo>
                  <a:pt x="2915582" y="1724300"/>
                </a:moveTo>
                <a:lnTo>
                  <a:pt x="2915592" y="1674698"/>
                </a:lnTo>
                <a:lnTo>
                  <a:pt x="3091012" y="1674663"/>
                </a:lnTo>
                <a:lnTo>
                  <a:pt x="3091047" y="1499243"/>
                </a:lnTo>
                <a:lnTo>
                  <a:pt x="3140649" y="1499233"/>
                </a:lnTo>
                <a:lnTo>
                  <a:pt x="3139404" y="1673443"/>
                </a:lnTo>
                <a:lnTo>
                  <a:pt x="3188995" y="1723035"/>
                </a:lnTo>
                <a:lnTo>
                  <a:pt x="3140604" y="1723044"/>
                </a:lnTo>
                <a:lnTo>
                  <a:pt x="3140594" y="1772646"/>
                </a:lnTo>
                <a:lnTo>
                  <a:pt x="3091002" y="1723054"/>
                </a:lnTo>
                <a:lnTo>
                  <a:pt x="2915582" y="1724300"/>
                </a:lnTo>
                <a:close/>
              </a:path>
              <a:path w="3315334" h="2016759">
                <a:moveTo>
                  <a:pt x="3188995" y="1723035"/>
                </a:moveTo>
                <a:lnTo>
                  <a:pt x="3139404" y="1673443"/>
                </a:lnTo>
                <a:lnTo>
                  <a:pt x="3314824" y="1673408"/>
                </a:lnTo>
                <a:lnTo>
                  <a:pt x="3314814" y="1723009"/>
                </a:lnTo>
                <a:lnTo>
                  <a:pt x="3188995" y="1723035"/>
                </a:lnTo>
                <a:close/>
              </a:path>
              <a:path w="3315334" h="2016759">
                <a:moveTo>
                  <a:pt x="3090967" y="1898474"/>
                </a:moveTo>
                <a:lnTo>
                  <a:pt x="3091002" y="1723054"/>
                </a:lnTo>
                <a:lnTo>
                  <a:pt x="3140594" y="1772646"/>
                </a:lnTo>
                <a:lnTo>
                  <a:pt x="3140568" y="1898464"/>
                </a:lnTo>
                <a:lnTo>
                  <a:pt x="3090967" y="1898474"/>
                </a:lnTo>
                <a:close/>
              </a:path>
              <a:path w="3315334" h="2016759">
                <a:moveTo>
                  <a:pt x="944434" y="696981"/>
                </a:moveTo>
                <a:lnTo>
                  <a:pt x="944444" y="647380"/>
                </a:lnTo>
                <a:lnTo>
                  <a:pt x="1119864" y="647344"/>
                </a:lnTo>
                <a:lnTo>
                  <a:pt x="1119295" y="472529"/>
                </a:lnTo>
                <a:lnTo>
                  <a:pt x="1168896" y="472519"/>
                </a:lnTo>
                <a:lnTo>
                  <a:pt x="1168860" y="647939"/>
                </a:lnTo>
                <a:lnTo>
                  <a:pt x="1217242" y="696321"/>
                </a:lnTo>
                <a:lnTo>
                  <a:pt x="1168851" y="696331"/>
                </a:lnTo>
                <a:lnTo>
                  <a:pt x="1169012" y="746103"/>
                </a:lnTo>
                <a:lnTo>
                  <a:pt x="1119854" y="696945"/>
                </a:lnTo>
                <a:lnTo>
                  <a:pt x="944434" y="696981"/>
                </a:lnTo>
                <a:close/>
              </a:path>
              <a:path w="3315334" h="2016759">
                <a:moveTo>
                  <a:pt x="1217242" y="696321"/>
                </a:moveTo>
                <a:lnTo>
                  <a:pt x="1168860" y="647939"/>
                </a:lnTo>
                <a:lnTo>
                  <a:pt x="1343676" y="647299"/>
                </a:lnTo>
                <a:lnTo>
                  <a:pt x="1344271" y="696295"/>
                </a:lnTo>
                <a:lnTo>
                  <a:pt x="1217242" y="696321"/>
                </a:lnTo>
                <a:close/>
              </a:path>
              <a:path w="3315334" h="2016759">
                <a:moveTo>
                  <a:pt x="1119818" y="872365"/>
                </a:moveTo>
                <a:lnTo>
                  <a:pt x="1119854" y="696945"/>
                </a:lnTo>
                <a:lnTo>
                  <a:pt x="1169012" y="746103"/>
                </a:lnTo>
                <a:lnTo>
                  <a:pt x="1169420" y="872355"/>
                </a:lnTo>
                <a:lnTo>
                  <a:pt x="1119818" y="872365"/>
                </a:lnTo>
                <a:close/>
              </a:path>
              <a:path w="3315334" h="2016759">
                <a:moveTo>
                  <a:pt x="1443372" y="1197129"/>
                </a:moveTo>
                <a:lnTo>
                  <a:pt x="1443382" y="1147527"/>
                </a:lnTo>
                <a:lnTo>
                  <a:pt x="1618802" y="1147492"/>
                </a:lnTo>
                <a:lnTo>
                  <a:pt x="1618837" y="972072"/>
                </a:lnTo>
                <a:lnTo>
                  <a:pt x="1668439" y="972062"/>
                </a:lnTo>
                <a:lnTo>
                  <a:pt x="1668403" y="1147482"/>
                </a:lnTo>
                <a:lnTo>
                  <a:pt x="1716785" y="1195864"/>
                </a:lnTo>
                <a:lnTo>
                  <a:pt x="1668394" y="1195874"/>
                </a:lnTo>
                <a:lnTo>
                  <a:pt x="1668383" y="1246685"/>
                </a:lnTo>
                <a:lnTo>
                  <a:pt x="1618792" y="1197093"/>
                </a:lnTo>
                <a:lnTo>
                  <a:pt x="1443372" y="1197129"/>
                </a:lnTo>
                <a:close/>
              </a:path>
              <a:path w="3315334" h="2016759">
                <a:moveTo>
                  <a:pt x="1716785" y="1195864"/>
                </a:moveTo>
                <a:lnTo>
                  <a:pt x="1668403" y="1147482"/>
                </a:lnTo>
                <a:lnTo>
                  <a:pt x="1843218" y="1146841"/>
                </a:lnTo>
                <a:lnTo>
                  <a:pt x="1843813" y="1195838"/>
                </a:lnTo>
                <a:lnTo>
                  <a:pt x="1716785" y="1195864"/>
                </a:lnTo>
                <a:close/>
              </a:path>
              <a:path w="3315334" h="2016759">
                <a:moveTo>
                  <a:pt x="1618756" y="1372513"/>
                </a:moveTo>
                <a:lnTo>
                  <a:pt x="1618792" y="1197093"/>
                </a:lnTo>
                <a:lnTo>
                  <a:pt x="1668383" y="1246685"/>
                </a:lnTo>
                <a:lnTo>
                  <a:pt x="1668358" y="1372503"/>
                </a:lnTo>
                <a:lnTo>
                  <a:pt x="1618756" y="1372513"/>
                </a:lnTo>
                <a:close/>
              </a:path>
              <a:path w="3315334" h="2016759">
                <a:moveTo>
                  <a:pt x="1942915" y="1696672"/>
                </a:moveTo>
                <a:lnTo>
                  <a:pt x="1942925" y="1647070"/>
                </a:lnTo>
                <a:lnTo>
                  <a:pt x="2118345" y="1647035"/>
                </a:lnTo>
                <a:lnTo>
                  <a:pt x="2118380" y="1471615"/>
                </a:lnTo>
                <a:lnTo>
                  <a:pt x="2167982" y="1471605"/>
                </a:lnTo>
                <a:lnTo>
                  <a:pt x="2167946" y="1647025"/>
                </a:lnTo>
                <a:lnTo>
                  <a:pt x="2216933" y="1696011"/>
                </a:lnTo>
                <a:lnTo>
                  <a:pt x="2168541" y="1696021"/>
                </a:lnTo>
                <a:lnTo>
                  <a:pt x="2168357" y="1746658"/>
                </a:lnTo>
                <a:lnTo>
                  <a:pt x="2118335" y="1696636"/>
                </a:lnTo>
                <a:lnTo>
                  <a:pt x="1942915" y="1696672"/>
                </a:lnTo>
                <a:close/>
              </a:path>
              <a:path w="3315334" h="2016759">
                <a:moveTo>
                  <a:pt x="2216933" y="1696011"/>
                </a:moveTo>
                <a:lnTo>
                  <a:pt x="2167946" y="1647025"/>
                </a:lnTo>
                <a:lnTo>
                  <a:pt x="2343366" y="1646989"/>
                </a:lnTo>
                <a:lnTo>
                  <a:pt x="2343961" y="1695986"/>
                </a:lnTo>
                <a:lnTo>
                  <a:pt x="2216933" y="1696011"/>
                </a:lnTo>
                <a:close/>
              </a:path>
              <a:path w="3315334" h="2016759">
                <a:moveTo>
                  <a:pt x="2118299" y="1872056"/>
                </a:moveTo>
                <a:lnTo>
                  <a:pt x="2118335" y="1696636"/>
                </a:lnTo>
                <a:lnTo>
                  <a:pt x="2168357" y="1746658"/>
                </a:lnTo>
                <a:lnTo>
                  <a:pt x="2167901" y="1872046"/>
                </a:lnTo>
                <a:lnTo>
                  <a:pt x="2118299" y="1872056"/>
                </a:lnTo>
                <a:close/>
              </a:path>
              <a:path w="3315334" h="2016759">
                <a:moveTo>
                  <a:pt x="2617914" y="2016497"/>
                </a:moveTo>
                <a:lnTo>
                  <a:pt x="2617923" y="1971158"/>
                </a:lnTo>
                <a:lnTo>
                  <a:pt x="2667525" y="1971148"/>
                </a:lnTo>
                <a:lnTo>
                  <a:pt x="2667515" y="2016497"/>
                </a:lnTo>
                <a:lnTo>
                  <a:pt x="2617914" y="2016497"/>
                </a:lnTo>
                <a:close/>
              </a:path>
              <a:path w="3315334" h="2016759">
                <a:moveTo>
                  <a:pt x="471914" y="1169501"/>
                </a:moveTo>
                <a:lnTo>
                  <a:pt x="471924" y="1119899"/>
                </a:lnTo>
                <a:lnTo>
                  <a:pt x="646739" y="1120469"/>
                </a:lnTo>
                <a:lnTo>
                  <a:pt x="646170" y="944445"/>
                </a:lnTo>
                <a:lnTo>
                  <a:pt x="695772" y="944434"/>
                </a:lnTo>
                <a:lnTo>
                  <a:pt x="695736" y="1119854"/>
                </a:lnTo>
                <a:lnTo>
                  <a:pt x="745327" y="1169445"/>
                </a:lnTo>
                <a:lnTo>
                  <a:pt x="696936" y="1169455"/>
                </a:lnTo>
                <a:lnTo>
                  <a:pt x="696926" y="1219057"/>
                </a:lnTo>
                <a:lnTo>
                  <a:pt x="647334" y="1169465"/>
                </a:lnTo>
                <a:lnTo>
                  <a:pt x="471914" y="1169501"/>
                </a:lnTo>
                <a:close/>
              </a:path>
              <a:path w="3315334" h="2016759">
                <a:moveTo>
                  <a:pt x="745327" y="1169445"/>
                </a:moveTo>
                <a:lnTo>
                  <a:pt x="695736" y="1119854"/>
                </a:lnTo>
                <a:lnTo>
                  <a:pt x="871156" y="1119818"/>
                </a:lnTo>
                <a:lnTo>
                  <a:pt x="872356" y="1169420"/>
                </a:lnTo>
                <a:lnTo>
                  <a:pt x="745327" y="1169445"/>
                </a:lnTo>
                <a:close/>
              </a:path>
              <a:path w="3315334" h="2016759">
                <a:moveTo>
                  <a:pt x="647299" y="1344885"/>
                </a:moveTo>
                <a:lnTo>
                  <a:pt x="647334" y="1169465"/>
                </a:lnTo>
                <a:lnTo>
                  <a:pt x="696926" y="1219057"/>
                </a:lnTo>
                <a:lnTo>
                  <a:pt x="696900" y="1344875"/>
                </a:lnTo>
                <a:lnTo>
                  <a:pt x="647299" y="1344885"/>
                </a:lnTo>
                <a:close/>
              </a:path>
              <a:path w="3315334" h="2016759">
                <a:moveTo>
                  <a:pt x="970247" y="1669044"/>
                </a:moveTo>
                <a:lnTo>
                  <a:pt x="970258" y="1619442"/>
                </a:lnTo>
                <a:lnTo>
                  <a:pt x="1145677" y="1619407"/>
                </a:lnTo>
                <a:lnTo>
                  <a:pt x="1145713" y="1443987"/>
                </a:lnTo>
                <a:lnTo>
                  <a:pt x="1195314" y="1443977"/>
                </a:lnTo>
                <a:lnTo>
                  <a:pt x="1195279" y="1619397"/>
                </a:lnTo>
                <a:lnTo>
                  <a:pt x="1244870" y="1668988"/>
                </a:lnTo>
                <a:lnTo>
                  <a:pt x="1195269" y="1668998"/>
                </a:lnTo>
                <a:lnTo>
                  <a:pt x="1195259" y="1718600"/>
                </a:lnTo>
                <a:lnTo>
                  <a:pt x="1145667" y="1669008"/>
                </a:lnTo>
                <a:lnTo>
                  <a:pt x="970247" y="1669044"/>
                </a:lnTo>
                <a:close/>
              </a:path>
              <a:path w="3315334" h="2016759">
                <a:moveTo>
                  <a:pt x="1244870" y="1668988"/>
                </a:moveTo>
                <a:lnTo>
                  <a:pt x="1195279" y="1619397"/>
                </a:lnTo>
                <a:lnTo>
                  <a:pt x="1370699" y="1619361"/>
                </a:lnTo>
                <a:lnTo>
                  <a:pt x="1370689" y="1668963"/>
                </a:lnTo>
                <a:lnTo>
                  <a:pt x="1244870" y="1668988"/>
                </a:lnTo>
                <a:close/>
              </a:path>
              <a:path w="3315334" h="2016759">
                <a:moveTo>
                  <a:pt x="1145632" y="1844428"/>
                </a:moveTo>
                <a:lnTo>
                  <a:pt x="1145667" y="1669008"/>
                </a:lnTo>
                <a:lnTo>
                  <a:pt x="1195259" y="1718600"/>
                </a:lnTo>
                <a:lnTo>
                  <a:pt x="1195233" y="1844418"/>
                </a:lnTo>
                <a:lnTo>
                  <a:pt x="1145632" y="1844428"/>
                </a:lnTo>
                <a:close/>
              </a:path>
              <a:path w="3315334" h="2016759">
                <a:moveTo>
                  <a:pt x="1645846" y="2016498"/>
                </a:moveTo>
                <a:lnTo>
                  <a:pt x="1645861" y="1944135"/>
                </a:lnTo>
                <a:lnTo>
                  <a:pt x="1695462" y="1944125"/>
                </a:lnTo>
                <a:lnTo>
                  <a:pt x="1695447" y="2016498"/>
                </a:lnTo>
                <a:lnTo>
                  <a:pt x="1645846" y="2016498"/>
                </a:lnTo>
                <a:close/>
              </a:path>
              <a:path w="3315334" h="2016759">
                <a:moveTo>
                  <a:pt x="0" y="1642625"/>
                </a:moveTo>
                <a:lnTo>
                  <a:pt x="10" y="1593024"/>
                </a:lnTo>
                <a:lnTo>
                  <a:pt x="174220" y="1592988"/>
                </a:lnTo>
                <a:lnTo>
                  <a:pt x="173651" y="1416965"/>
                </a:lnTo>
                <a:lnTo>
                  <a:pt x="223252" y="1416954"/>
                </a:lnTo>
                <a:lnTo>
                  <a:pt x="223216" y="1592373"/>
                </a:lnTo>
                <a:lnTo>
                  <a:pt x="273413" y="1642570"/>
                </a:lnTo>
                <a:lnTo>
                  <a:pt x="225021" y="1642580"/>
                </a:lnTo>
                <a:lnTo>
                  <a:pt x="225011" y="1692181"/>
                </a:lnTo>
                <a:lnTo>
                  <a:pt x="175419" y="1642590"/>
                </a:lnTo>
                <a:lnTo>
                  <a:pt x="0" y="1642625"/>
                </a:lnTo>
                <a:close/>
              </a:path>
              <a:path w="3315334" h="2016759">
                <a:moveTo>
                  <a:pt x="273413" y="1642570"/>
                </a:moveTo>
                <a:lnTo>
                  <a:pt x="223216" y="1592373"/>
                </a:lnTo>
                <a:lnTo>
                  <a:pt x="398636" y="1592338"/>
                </a:lnTo>
                <a:lnTo>
                  <a:pt x="400441" y="1642544"/>
                </a:lnTo>
                <a:lnTo>
                  <a:pt x="273413" y="1642570"/>
                </a:lnTo>
                <a:close/>
              </a:path>
              <a:path w="3315334" h="2016759">
                <a:moveTo>
                  <a:pt x="175384" y="1818010"/>
                </a:moveTo>
                <a:lnTo>
                  <a:pt x="175419" y="1642590"/>
                </a:lnTo>
                <a:lnTo>
                  <a:pt x="225011" y="1692181"/>
                </a:lnTo>
                <a:lnTo>
                  <a:pt x="224985" y="1817999"/>
                </a:lnTo>
                <a:lnTo>
                  <a:pt x="175384" y="1818010"/>
                </a:lnTo>
                <a:close/>
              </a:path>
              <a:path w="3315334" h="2016759">
                <a:moveTo>
                  <a:pt x="673778" y="2016498"/>
                </a:moveTo>
                <a:lnTo>
                  <a:pt x="673798" y="1917111"/>
                </a:lnTo>
                <a:lnTo>
                  <a:pt x="723400" y="1917101"/>
                </a:lnTo>
                <a:lnTo>
                  <a:pt x="723379" y="2016498"/>
                </a:lnTo>
                <a:lnTo>
                  <a:pt x="673778" y="2016498"/>
                </a:lnTo>
                <a:close/>
              </a:path>
            </a:pathLst>
          </a:custGeom>
          <a:solidFill>
            <a:srgbClr val="FFFFFF">
              <a:alpha val="28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04372" y="2131659"/>
            <a:ext cx="5292090" cy="104775"/>
          </a:xfrm>
          <a:custGeom>
            <a:avLst/>
            <a:gdLst/>
            <a:ahLst/>
            <a:cxnLst/>
            <a:rect l="l" t="t" r="r" b="b"/>
            <a:pathLst>
              <a:path w="5292090" h="104775">
                <a:moveTo>
                  <a:pt x="5292030" y="104774"/>
                </a:moveTo>
                <a:lnTo>
                  <a:pt x="0" y="104774"/>
                </a:lnTo>
                <a:lnTo>
                  <a:pt x="0" y="0"/>
                </a:lnTo>
                <a:lnTo>
                  <a:pt x="5292030" y="0"/>
                </a:lnTo>
                <a:lnTo>
                  <a:pt x="5292030" y="104774"/>
                </a:lnTo>
                <a:close/>
              </a:path>
            </a:pathLst>
          </a:custGeom>
          <a:solidFill>
            <a:srgbClr val="FDFD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80098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pc="1295" dirty="0">
                <a:solidFill>
                  <a:srgbClr val="FDFDFD"/>
                </a:solidFill>
              </a:rPr>
              <a:t>COURSE:</a:t>
            </a:r>
            <a:r>
              <a:rPr spc="445" dirty="0">
                <a:solidFill>
                  <a:srgbClr val="FDFDFD"/>
                </a:solidFill>
              </a:rPr>
              <a:t> </a:t>
            </a:r>
            <a:r>
              <a:rPr spc="1430" dirty="0"/>
              <a:t>NRS-</a:t>
            </a:r>
            <a:r>
              <a:rPr spc="1560" dirty="0"/>
              <a:t>HCA</a:t>
            </a:r>
            <a:r>
              <a:rPr spc="445" dirty="0"/>
              <a:t> </a:t>
            </a:r>
            <a:r>
              <a:rPr spc="1520" dirty="0"/>
              <a:t>399A</a:t>
            </a:r>
          </a:p>
        </p:txBody>
      </p:sp>
      <p:grpSp>
        <p:nvGrpSpPr>
          <p:cNvPr id="7" name="object 7"/>
          <p:cNvGrpSpPr/>
          <p:nvPr/>
        </p:nvGrpSpPr>
        <p:grpSpPr>
          <a:xfrm>
            <a:off x="481583" y="2828544"/>
            <a:ext cx="15923260" cy="7086600"/>
            <a:chOff x="481583" y="2828544"/>
            <a:chExt cx="15923260" cy="7086600"/>
          </a:xfrm>
        </p:grpSpPr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20998" y="3077355"/>
              <a:ext cx="91274" cy="9127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20998" y="6874371"/>
              <a:ext cx="91274" cy="9127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20998" y="9055830"/>
              <a:ext cx="91274" cy="91273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81583" y="2828544"/>
              <a:ext cx="15922751" cy="7086599"/>
            </a:xfrm>
            <a:prstGeom prst="rect">
              <a:avLst/>
            </a:prstGeom>
          </p:spPr>
        </p:pic>
      </p:grpSp>
      <p:sp>
        <p:nvSpPr>
          <p:cNvPr id="12" name="object 12"/>
          <p:cNvSpPr/>
          <p:nvPr/>
        </p:nvSpPr>
        <p:spPr>
          <a:xfrm>
            <a:off x="780119" y="259487"/>
            <a:ext cx="1286510" cy="321945"/>
          </a:xfrm>
          <a:custGeom>
            <a:avLst/>
            <a:gdLst/>
            <a:ahLst/>
            <a:cxnLst/>
            <a:rect l="l" t="t" r="r" b="b"/>
            <a:pathLst>
              <a:path w="1286510" h="321945">
                <a:moveTo>
                  <a:pt x="160808" y="321617"/>
                </a:moveTo>
                <a:lnTo>
                  <a:pt x="118047" y="315875"/>
                </a:lnTo>
                <a:lnTo>
                  <a:pt x="79630" y="299670"/>
                </a:lnTo>
                <a:lnTo>
                  <a:pt x="47086" y="274530"/>
                </a:lnTo>
                <a:lnTo>
                  <a:pt x="21947" y="241987"/>
                </a:lnTo>
                <a:lnTo>
                  <a:pt x="5741" y="203570"/>
                </a:lnTo>
                <a:lnTo>
                  <a:pt x="0" y="160808"/>
                </a:lnTo>
                <a:lnTo>
                  <a:pt x="5741" y="118047"/>
                </a:lnTo>
                <a:lnTo>
                  <a:pt x="21947" y="79630"/>
                </a:lnTo>
                <a:lnTo>
                  <a:pt x="47086" y="47086"/>
                </a:lnTo>
                <a:lnTo>
                  <a:pt x="79630" y="21947"/>
                </a:lnTo>
                <a:lnTo>
                  <a:pt x="118047" y="5741"/>
                </a:lnTo>
                <a:lnTo>
                  <a:pt x="160808" y="0"/>
                </a:lnTo>
                <a:lnTo>
                  <a:pt x="203570" y="5741"/>
                </a:lnTo>
                <a:lnTo>
                  <a:pt x="241987" y="21947"/>
                </a:lnTo>
                <a:lnTo>
                  <a:pt x="274530" y="47086"/>
                </a:lnTo>
                <a:lnTo>
                  <a:pt x="299670" y="79630"/>
                </a:lnTo>
                <a:lnTo>
                  <a:pt x="315875" y="118047"/>
                </a:lnTo>
                <a:lnTo>
                  <a:pt x="321617" y="160808"/>
                </a:lnTo>
                <a:lnTo>
                  <a:pt x="315875" y="203570"/>
                </a:lnTo>
                <a:lnTo>
                  <a:pt x="299670" y="241987"/>
                </a:lnTo>
                <a:lnTo>
                  <a:pt x="274530" y="274530"/>
                </a:lnTo>
                <a:lnTo>
                  <a:pt x="241987" y="299670"/>
                </a:lnTo>
                <a:lnTo>
                  <a:pt x="203570" y="315875"/>
                </a:lnTo>
                <a:lnTo>
                  <a:pt x="160808" y="321617"/>
                </a:lnTo>
                <a:close/>
              </a:path>
              <a:path w="1286510" h="321945">
                <a:moveTo>
                  <a:pt x="1125661" y="321617"/>
                </a:moveTo>
                <a:lnTo>
                  <a:pt x="1082900" y="315875"/>
                </a:lnTo>
                <a:lnTo>
                  <a:pt x="1044482" y="299670"/>
                </a:lnTo>
                <a:lnTo>
                  <a:pt x="1011939" y="274530"/>
                </a:lnTo>
                <a:lnTo>
                  <a:pt x="986800" y="241987"/>
                </a:lnTo>
                <a:lnTo>
                  <a:pt x="970594" y="203570"/>
                </a:lnTo>
                <a:lnTo>
                  <a:pt x="964852" y="160808"/>
                </a:lnTo>
                <a:lnTo>
                  <a:pt x="970594" y="118047"/>
                </a:lnTo>
                <a:lnTo>
                  <a:pt x="986800" y="79630"/>
                </a:lnTo>
                <a:lnTo>
                  <a:pt x="1011939" y="47086"/>
                </a:lnTo>
                <a:lnTo>
                  <a:pt x="1044482" y="21947"/>
                </a:lnTo>
                <a:lnTo>
                  <a:pt x="1082900" y="5741"/>
                </a:lnTo>
                <a:lnTo>
                  <a:pt x="1125661" y="0"/>
                </a:lnTo>
                <a:lnTo>
                  <a:pt x="1168422" y="5741"/>
                </a:lnTo>
                <a:lnTo>
                  <a:pt x="1206840" y="21947"/>
                </a:lnTo>
                <a:lnTo>
                  <a:pt x="1239383" y="47086"/>
                </a:lnTo>
                <a:lnTo>
                  <a:pt x="1264522" y="79630"/>
                </a:lnTo>
                <a:lnTo>
                  <a:pt x="1280728" y="118047"/>
                </a:lnTo>
                <a:lnTo>
                  <a:pt x="1286470" y="160808"/>
                </a:lnTo>
                <a:lnTo>
                  <a:pt x="1280728" y="203570"/>
                </a:lnTo>
                <a:lnTo>
                  <a:pt x="1264522" y="241987"/>
                </a:lnTo>
                <a:lnTo>
                  <a:pt x="1239383" y="274530"/>
                </a:lnTo>
                <a:lnTo>
                  <a:pt x="1206840" y="299670"/>
                </a:lnTo>
                <a:lnTo>
                  <a:pt x="1168422" y="315875"/>
                </a:lnTo>
                <a:lnTo>
                  <a:pt x="1125661" y="321617"/>
                </a:lnTo>
                <a:close/>
              </a:path>
              <a:path w="1286510" h="321945">
                <a:moveTo>
                  <a:pt x="643235" y="321617"/>
                </a:moveTo>
                <a:lnTo>
                  <a:pt x="600473" y="315875"/>
                </a:lnTo>
                <a:lnTo>
                  <a:pt x="562056" y="299670"/>
                </a:lnTo>
                <a:lnTo>
                  <a:pt x="529513" y="274530"/>
                </a:lnTo>
                <a:lnTo>
                  <a:pt x="504373" y="241987"/>
                </a:lnTo>
                <a:lnTo>
                  <a:pt x="488168" y="203570"/>
                </a:lnTo>
                <a:lnTo>
                  <a:pt x="482426" y="160808"/>
                </a:lnTo>
                <a:lnTo>
                  <a:pt x="488168" y="118047"/>
                </a:lnTo>
                <a:lnTo>
                  <a:pt x="504373" y="79630"/>
                </a:lnTo>
                <a:lnTo>
                  <a:pt x="529513" y="47086"/>
                </a:lnTo>
                <a:lnTo>
                  <a:pt x="562056" y="21947"/>
                </a:lnTo>
                <a:lnTo>
                  <a:pt x="600473" y="5741"/>
                </a:lnTo>
                <a:lnTo>
                  <a:pt x="643235" y="0"/>
                </a:lnTo>
                <a:lnTo>
                  <a:pt x="685996" y="5741"/>
                </a:lnTo>
                <a:lnTo>
                  <a:pt x="724413" y="21947"/>
                </a:lnTo>
                <a:lnTo>
                  <a:pt x="756957" y="47086"/>
                </a:lnTo>
                <a:lnTo>
                  <a:pt x="782096" y="79630"/>
                </a:lnTo>
                <a:lnTo>
                  <a:pt x="798302" y="118047"/>
                </a:lnTo>
                <a:lnTo>
                  <a:pt x="804043" y="160808"/>
                </a:lnTo>
                <a:lnTo>
                  <a:pt x="798302" y="203570"/>
                </a:lnTo>
                <a:lnTo>
                  <a:pt x="782096" y="241987"/>
                </a:lnTo>
                <a:lnTo>
                  <a:pt x="756957" y="274530"/>
                </a:lnTo>
                <a:lnTo>
                  <a:pt x="724413" y="299670"/>
                </a:lnTo>
                <a:lnTo>
                  <a:pt x="685996" y="315875"/>
                </a:lnTo>
                <a:lnTo>
                  <a:pt x="643235" y="32161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3" name="object 13"/>
          <p:cNvGrpSpPr/>
          <p:nvPr/>
        </p:nvGrpSpPr>
        <p:grpSpPr>
          <a:xfrm>
            <a:off x="15884704" y="0"/>
            <a:ext cx="2403475" cy="2984500"/>
            <a:chOff x="15884704" y="0"/>
            <a:chExt cx="2403475" cy="2984500"/>
          </a:xfrm>
        </p:grpSpPr>
        <p:sp>
          <p:nvSpPr>
            <p:cNvPr id="14" name="object 14"/>
            <p:cNvSpPr/>
            <p:nvPr/>
          </p:nvSpPr>
          <p:spPr>
            <a:xfrm>
              <a:off x="16588371" y="11"/>
              <a:ext cx="1214120" cy="1048385"/>
            </a:xfrm>
            <a:custGeom>
              <a:avLst/>
              <a:gdLst/>
              <a:ahLst/>
              <a:cxnLst/>
              <a:rect l="l" t="t" r="r" b="b"/>
              <a:pathLst>
                <a:path w="1214119" h="1048385">
                  <a:moveTo>
                    <a:pt x="717423" y="0"/>
                  </a:moveTo>
                  <a:lnTo>
                    <a:pt x="345122" y="0"/>
                  </a:lnTo>
                  <a:lnTo>
                    <a:pt x="0" y="345109"/>
                  </a:lnTo>
                  <a:lnTo>
                    <a:pt x="2679" y="386346"/>
                  </a:lnTo>
                  <a:lnTo>
                    <a:pt x="6146" y="427596"/>
                  </a:lnTo>
                  <a:lnTo>
                    <a:pt x="10477" y="468566"/>
                  </a:lnTo>
                  <a:lnTo>
                    <a:pt x="15646" y="509701"/>
                  </a:lnTo>
                  <a:lnTo>
                    <a:pt x="21602" y="550646"/>
                  </a:lnTo>
                  <a:lnTo>
                    <a:pt x="28409" y="591502"/>
                  </a:lnTo>
                  <a:lnTo>
                    <a:pt x="36068" y="632244"/>
                  </a:lnTo>
                  <a:lnTo>
                    <a:pt x="44513" y="672795"/>
                  </a:lnTo>
                  <a:lnTo>
                    <a:pt x="717423" y="0"/>
                  </a:lnTo>
                  <a:close/>
                </a:path>
                <a:path w="1214119" h="1048385">
                  <a:moveTo>
                    <a:pt x="1213700" y="0"/>
                  </a:moveTo>
                  <a:lnTo>
                    <a:pt x="841413" y="0"/>
                  </a:lnTo>
                  <a:lnTo>
                    <a:pt x="68986" y="772426"/>
                  </a:lnTo>
                  <a:lnTo>
                    <a:pt x="81432" y="815492"/>
                  </a:lnTo>
                  <a:lnTo>
                    <a:pt x="86017" y="830910"/>
                  </a:lnTo>
                  <a:lnTo>
                    <a:pt x="100545" y="877023"/>
                  </a:lnTo>
                  <a:lnTo>
                    <a:pt x="124714" y="945972"/>
                  </a:lnTo>
                  <a:lnTo>
                    <a:pt x="151422" y="1014196"/>
                  </a:lnTo>
                  <a:lnTo>
                    <a:pt x="165735" y="1048004"/>
                  </a:lnTo>
                  <a:lnTo>
                    <a:pt x="1213700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6585102" y="0"/>
              <a:ext cx="224284" cy="224284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16793248" y="11"/>
              <a:ext cx="1494790" cy="2206625"/>
            </a:xfrm>
            <a:custGeom>
              <a:avLst/>
              <a:gdLst/>
              <a:ahLst/>
              <a:cxnLst/>
              <a:rect l="l" t="t" r="r" b="b"/>
              <a:pathLst>
                <a:path w="1494790" h="2206625">
                  <a:moveTo>
                    <a:pt x="1494739" y="1623542"/>
                  </a:moveTo>
                  <a:lnTo>
                    <a:pt x="1010767" y="2107552"/>
                  </a:lnTo>
                  <a:lnTo>
                    <a:pt x="1061097" y="2129091"/>
                  </a:lnTo>
                  <a:lnTo>
                    <a:pt x="1111910" y="2149233"/>
                  </a:lnTo>
                  <a:lnTo>
                    <a:pt x="1163142" y="2167979"/>
                  </a:lnTo>
                  <a:lnTo>
                    <a:pt x="1214577" y="2185289"/>
                  </a:lnTo>
                  <a:lnTo>
                    <a:pt x="1214729" y="2185339"/>
                  </a:lnTo>
                  <a:lnTo>
                    <a:pt x="1249413" y="2196084"/>
                  </a:lnTo>
                  <a:lnTo>
                    <a:pt x="1284160" y="2206256"/>
                  </a:lnTo>
                  <a:lnTo>
                    <a:pt x="1494739" y="1995665"/>
                  </a:lnTo>
                  <a:lnTo>
                    <a:pt x="1494739" y="1623542"/>
                  </a:lnTo>
                  <a:close/>
                </a:path>
                <a:path w="1494790" h="2206625">
                  <a:moveTo>
                    <a:pt x="1494739" y="630809"/>
                  </a:moveTo>
                  <a:lnTo>
                    <a:pt x="775144" y="1350416"/>
                  </a:lnTo>
                  <a:lnTo>
                    <a:pt x="418274" y="1707222"/>
                  </a:lnTo>
                  <a:lnTo>
                    <a:pt x="475589" y="1760334"/>
                  </a:lnTo>
                  <a:lnTo>
                    <a:pt x="510755" y="1791258"/>
                  </a:lnTo>
                  <a:lnTo>
                    <a:pt x="546430" y="1821256"/>
                  </a:lnTo>
                  <a:lnTo>
                    <a:pt x="582637" y="1850301"/>
                  </a:lnTo>
                  <a:lnTo>
                    <a:pt x="619366" y="1878380"/>
                  </a:lnTo>
                  <a:lnTo>
                    <a:pt x="1494739" y="1003020"/>
                  </a:lnTo>
                  <a:lnTo>
                    <a:pt x="1494739" y="630809"/>
                  </a:lnTo>
                  <a:close/>
                </a:path>
                <a:path w="1494790" h="2206625">
                  <a:moveTo>
                    <a:pt x="1494739" y="134467"/>
                  </a:moveTo>
                  <a:lnTo>
                    <a:pt x="186956" y="1442313"/>
                  </a:lnTo>
                  <a:lnTo>
                    <a:pt x="198551" y="1457960"/>
                  </a:lnTo>
                  <a:lnTo>
                    <a:pt x="210350" y="1473492"/>
                  </a:lnTo>
                  <a:lnTo>
                    <a:pt x="234340" y="1504365"/>
                  </a:lnTo>
                  <a:lnTo>
                    <a:pt x="260769" y="1536903"/>
                  </a:lnTo>
                  <a:lnTo>
                    <a:pt x="287883" y="1569046"/>
                  </a:lnTo>
                  <a:lnTo>
                    <a:pt x="321627" y="1607350"/>
                  </a:lnTo>
                  <a:lnTo>
                    <a:pt x="356362" y="1644967"/>
                  </a:lnTo>
                  <a:lnTo>
                    <a:pt x="497014" y="1504365"/>
                  </a:lnTo>
                  <a:lnTo>
                    <a:pt x="1494739" y="506717"/>
                  </a:lnTo>
                  <a:lnTo>
                    <a:pt x="1494739" y="134467"/>
                  </a:lnTo>
                  <a:close/>
                </a:path>
                <a:path w="1494790" h="2206625">
                  <a:moveTo>
                    <a:pt x="1494739" y="0"/>
                  </a:moveTo>
                  <a:lnTo>
                    <a:pt x="1132814" y="0"/>
                  </a:lnTo>
                  <a:lnTo>
                    <a:pt x="384835" y="747941"/>
                  </a:lnTo>
                  <a:lnTo>
                    <a:pt x="0" y="1132827"/>
                  </a:lnTo>
                  <a:lnTo>
                    <a:pt x="22860" y="1178242"/>
                  </a:lnTo>
                  <a:lnTo>
                    <a:pt x="47002" y="1223162"/>
                  </a:lnTo>
                  <a:lnTo>
                    <a:pt x="72275" y="1267548"/>
                  </a:lnTo>
                  <a:lnTo>
                    <a:pt x="98717" y="1311529"/>
                  </a:lnTo>
                  <a:lnTo>
                    <a:pt x="126415" y="1354912"/>
                  </a:lnTo>
                  <a:lnTo>
                    <a:pt x="135890" y="1369263"/>
                  </a:lnTo>
                  <a:lnTo>
                    <a:pt x="757097" y="747941"/>
                  </a:lnTo>
                  <a:lnTo>
                    <a:pt x="1494739" y="10337"/>
                  </a:lnTo>
                  <a:lnTo>
                    <a:pt x="1494739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8176275" y="2119804"/>
              <a:ext cx="111723" cy="134180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17485146" y="1127024"/>
              <a:ext cx="803275" cy="941069"/>
            </a:xfrm>
            <a:custGeom>
              <a:avLst/>
              <a:gdLst/>
              <a:ahLst/>
              <a:cxnLst/>
              <a:rect l="l" t="t" r="r" b="b"/>
              <a:pathLst>
                <a:path w="803275" h="941069">
                  <a:moveTo>
                    <a:pt x="802852" y="0"/>
                  </a:moveTo>
                  <a:lnTo>
                    <a:pt x="802852" y="372343"/>
                  </a:lnTo>
                  <a:lnTo>
                    <a:pt x="234469" y="940668"/>
                  </a:lnTo>
                  <a:lnTo>
                    <a:pt x="183117" y="913997"/>
                  </a:lnTo>
                  <a:lnTo>
                    <a:pt x="132355" y="885775"/>
                  </a:lnTo>
                  <a:lnTo>
                    <a:pt x="94635" y="863603"/>
                  </a:lnTo>
                  <a:lnTo>
                    <a:pt x="57209" y="840557"/>
                  </a:lnTo>
                  <a:lnTo>
                    <a:pt x="14220" y="812552"/>
                  </a:lnTo>
                  <a:lnTo>
                    <a:pt x="0" y="802971"/>
                  </a:lnTo>
                  <a:lnTo>
                    <a:pt x="802852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5884702" y="11"/>
              <a:ext cx="2403475" cy="2984500"/>
            </a:xfrm>
            <a:custGeom>
              <a:avLst/>
              <a:gdLst/>
              <a:ahLst/>
              <a:cxnLst/>
              <a:rect l="l" t="t" r="r" b="b"/>
              <a:pathLst>
                <a:path w="2403475" h="2984500">
                  <a:moveTo>
                    <a:pt x="1048791" y="0"/>
                  </a:moveTo>
                  <a:lnTo>
                    <a:pt x="968717" y="0"/>
                  </a:lnTo>
                  <a:lnTo>
                    <a:pt x="940269" y="11582"/>
                  </a:lnTo>
                  <a:lnTo>
                    <a:pt x="891006" y="33667"/>
                  </a:lnTo>
                  <a:lnTo>
                    <a:pt x="146227" y="778446"/>
                  </a:lnTo>
                  <a:lnTo>
                    <a:pt x="124167" y="827697"/>
                  </a:lnTo>
                  <a:lnTo>
                    <a:pt x="103759" y="877862"/>
                  </a:lnTo>
                  <a:lnTo>
                    <a:pt x="85051" y="928878"/>
                  </a:lnTo>
                  <a:lnTo>
                    <a:pt x="68072" y="980706"/>
                  </a:lnTo>
                  <a:lnTo>
                    <a:pt x="1048791" y="0"/>
                  </a:lnTo>
                  <a:close/>
                </a:path>
                <a:path w="2403475" h="2984500">
                  <a:moveTo>
                    <a:pt x="1545082" y="0"/>
                  </a:moveTo>
                  <a:lnTo>
                    <a:pt x="1421104" y="0"/>
                  </a:lnTo>
                  <a:lnTo>
                    <a:pt x="254" y="1420850"/>
                  </a:lnTo>
                  <a:lnTo>
                    <a:pt x="0" y="1430794"/>
                  </a:lnTo>
                  <a:lnTo>
                    <a:pt x="0" y="1435900"/>
                  </a:lnTo>
                  <a:lnTo>
                    <a:pt x="241" y="1462455"/>
                  </a:lnTo>
                  <a:lnTo>
                    <a:pt x="939" y="1488909"/>
                  </a:lnTo>
                  <a:lnTo>
                    <a:pt x="2095" y="1515224"/>
                  </a:lnTo>
                  <a:lnTo>
                    <a:pt x="3657" y="1541424"/>
                  </a:lnTo>
                  <a:lnTo>
                    <a:pt x="1545082" y="0"/>
                  </a:lnTo>
                  <a:close/>
                </a:path>
                <a:path w="2403475" h="2984500">
                  <a:moveTo>
                    <a:pt x="2041359" y="0"/>
                  </a:moveTo>
                  <a:lnTo>
                    <a:pt x="1917382" y="0"/>
                  </a:lnTo>
                  <a:lnTo>
                    <a:pt x="58521" y="1858860"/>
                  </a:lnTo>
                  <a:lnTo>
                    <a:pt x="65481" y="1882597"/>
                  </a:lnTo>
                  <a:lnTo>
                    <a:pt x="72821" y="1906168"/>
                  </a:lnTo>
                  <a:lnTo>
                    <a:pt x="80492" y="1929587"/>
                  </a:lnTo>
                  <a:lnTo>
                    <a:pt x="88493" y="1952866"/>
                  </a:lnTo>
                  <a:lnTo>
                    <a:pt x="2041359" y="0"/>
                  </a:lnTo>
                  <a:close/>
                </a:path>
                <a:path w="2403475" h="2984500">
                  <a:moveTo>
                    <a:pt x="2397061" y="140677"/>
                  </a:moveTo>
                  <a:lnTo>
                    <a:pt x="2378202" y="128435"/>
                  </a:lnTo>
                  <a:lnTo>
                    <a:pt x="2359139" y="116446"/>
                  </a:lnTo>
                  <a:lnTo>
                    <a:pt x="2339860" y="104724"/>
                  </a:lnTo>
                  <a:lnTo>
                    <a:pt x="2320340" y="93281"/>
                  </a:lnTo>
                  <a:lnTo>
                    <a:pt x="205790" y="2207831"/>
                  </a:lnTo>
                  <a:lnTo>
                    <a:pt x="217233" y="2227313"/>
                  </a:lnTo>
                  <a:lnTo>
                    <a:pt x="228955" y="2246592"/>
                  </a:lnTo>
                  <a:lnTo>
                    <a:pt x="240944" y="2265692"/>
                  </a:lnTo>
                  <a:lnTo>
                    <a:pt x="253187" y="2284603"/>
                  </a:lnTo>
                  <a:lnTo>
                    <a:pt x="2397061" y="140677"/>
                  </a:lnTo>
                  <a:close/>
                </a:path>
                <a:path w="2403475" h="2984500">
                  <a:moveTo>
                    <a:pt x="2403284" y="2492019"/>
                  </a:moveTo>
                  <a:lnTo>
                    <a:pt x="2036927" y="2858401"/>
                  </a:lnTo>
                  <a:lnTo>
                    <a:pt x="1968703" y="2926626"/>
                  </a:lnTo>
                  <a:lnTo>
                    <a:pt x="2017839" y="2911894"/>
                  </a:lnTo>
                  <a:lnTo>
                    <a:pt x="2066290" y="2895587"/>
                  </a:lnTo>
                  <a:lnTo>
                    <a:pt x="2114016" y="2877743"/>
                  </a:lnTo>
                  <a:lnTo>
                    <a:pt x="2161019" y="2858401"/>
                  </a:lnTo>
                  <a:lnTo>
                    <a:pt x="2403284" y="2616123"/>
                  </a:lnTo>
                  <a:lnTo>
                    <a:pt x="2403284" y="2492019"/>
                  </a:lnTo>
                  <a:close/>
                </a:path>
                <a:path w="2403475" h="2984500">
                  <a:moveTo>
                    <a:pt x="2403284" y="1995614"/>
                  </a:moveTo>
                  <a:lnTo>
                    <a:pt x="1419910" y="2979001"/>
                  </a:lnTo>
                  <a:lnTo>
                    <a:pt x="1449438" y="2981147"/>
                  </a:lnTo>
                  <a:lnTo>
                    <a:pt x="1479092" y="2982747"/>
                  </a:lnTo>
                  <a:lnTo>
                    <a:pt x="1508887" y="2983776"/>
                  </a:lnTo>
                  <a:lnTo>
                    <a:pt x="1538782" y="2984233"/>
                  </a:lnTo>
                  <a:lnTo>
                    <a:pt x="2403284" y="2119719"/>
                  </a:lnTo>
                  <a:lnTo>
                    <a:pt x="2403284" y="1995614"/>
                  </a:lnTo>
                  <a:close/>
                </a:path>
                <a:path w="2403475" h="2984500">
                  <a:moveTo>
                    <a:pt x="2403284" y="1499336"/>
                  </a:moveTo>
                  <a:lnTo>
                    <a:pt x="1013282" y="2889339"/>
                  </a:lnTo>
                  <a:lnTo>
                    <a:pt x="1036358" y="2897632"/>
                  </a:lnTo>
                  <a:lnTo>
                    <a:pt x="1059599" y="2905544"/>
                  </a:lnTo>
                  <a:lnTo>
                    <a:pt x="1082979" y="2913075"/>
                  </a:lnTo>
                  <a:lnTo>
                    <a:pt x="1106500" y="2920250"/>
                  </a:lnTo>
                  <a:lnTo>
                    <a:pt x="2403284" y="1623441"/>
                  </a:lnTo>
                  <a:lnTo>
                    <a:pt x="2403284" y="1499336"/>
                  </a:lnTo>
                  <a:close/>
                </a:path>
                <a:path w="2403475" h="2984500">
                  <a:moveTo>
                    <a:pt x="2403284" y="1002982"/>
                  </a:moveTo>
                  <a:lnTo>
                    <a:pt x="684949" y="2721318"/>
                  </a:lnTo>
                  <a:lnTo>
                    <a:pt x="703694" y="2733738"/>
                  </a:lnTo>
                  <a:lnTo>
                    <a:pt x="722630" y="2745867"/>
                  </a:lnTo>
                  <a:lnTo>
                    <a:pt x="741743" y="2757728"/>
                  </a:lnTo>
                  <a:lnTo>
                    <a:pt x="761009" y="2769324"/>
                  </a:lnTo>
                  <a:lnTo>
                    <a:pt x="2403284" y="1127086"/>
                  </a:lnTo>
                  <a:lnTo>
                    <a:pt x="2403284" y="1002982"/>
                  </a:lnTo>
                  <a:close/>
                </a:path>
                <a:path w="2403475" h="2984500">
                  <a:moveTo>
                    <a:pt x="2403284" y="506742"/>
                  </a:moveTo>
                  <a:lnTo>
                    <a:pt x="417093" y="2492933"/>
                  </a:lnTo>
                  <a:lnTo>
                    <a:pt x="432142" y="2508872"/>
                  </a:lnTo>
                  <a:lnTo>
                    <a:pt x="447421" y="2524607"/>
                  </a:lnTo>
                  <a:lnTo>
                    <a:pt x="462915" y="2540127"/>
                  </a:lnTo>
                  <a:lnTo>
                    <a:pt x="478624" y="2555417"/>
                  </a:lnTo>
                  <a:lnTo>
                    <a:pt x="2403284" y="630720"/>
                  </a:lnTo>
                  <a:lnTo>
                    <a:pt x="2403284" y="506742"/>
                  </a:lnTo>
                  <a:close/>
                </a:path>
              </a:pathLst>
            </a:custGeom>
            <a:solidFill>
              <a:srgbClr val="FFCC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69811" y="0"/>
            <a:ext cx="1824989" cy="1452880"/>
          </a:xfrm>
          <a:custGeom>
            <a:avLst/>
            <a:gdLst/>
            <a:ahLst/>
            <a:cxnLst/>
            <a:rect l="l" t="t" r="r" b="b"/>
            <a:pathLst>
              <a:path w="1824989" h="1452880">
                <a:moveTo>
                  <a:pt x="1452771" y="0"/>
                </a:moveTo>
                <a:lnTo>
                  <a:pt x="1824912" y="0"/>
                </a:lnTo>
                <a:lnTo>
                  <a:pt x="409503" y="1415409"/>
                </a:lnTo>
                <a:lnTo>
                  <a:pt x="371456" y="1422386"/>
                </a:lnTo>
                <a:lnTo>
                  <a:pt x="333310" y="1428633"/>
                </a:lnTo>
                <a:lnTo>
                  <a:pt x="295067" y="1434155"/>
                </a:lnTo>
                <a:lnTo>
                  <a:pt x="256725" y="1438960"/>
                </a:lnTo>
                <a:lnTo>
                  <a:pt x="218350" y="1442987"/>
                </a:lnTo>
                <a:lnTo>
                  <a:pt x="179877" y="1446278"/>
                </a:lnTo>
                <a:lnTo>
                  <a:pt x="134982" y="1449322"/>
                </a:lnTo>
                <a:lnTo>
                  <a:pt x="90037" y="1451422"/>
                </a:lnTo>
                <a:lnTo>
                  <a:pt x="45043" y="1452547"/>
                </a:lnTo>
                <a:lnTo>
                  <a:pt x="0" y="1452667"/>
                </a:lnTo>
                <a:lnTo>
                  <a:pt x="1452771" y="0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2951480" cy="2095500"/>
            <a:chOff x="0" y="0"/>
            <a:chExt cx="2951480" cy="2095500"/>
          </a:xfrm>
        </p:grpSpPr>
        <p:sp>
          <p:nvSpPr>
            <p:cNvPr id="4" name="object 4"/>
            <p:cNvSpPr/>
            <p:nvPr/>
          </p:nvSpPr>
          <p:spPr>
            <a:xfrm>
              <a:off x="0" y="11"/>
              <a:ext cx="2951480" cy="1448435"/>
            </a:xfrm>
            <a:custGeom>
              <a:avLst/>
              <a:gdLst/>
              <a:ahLst/>
              <a:cxnLst/>
              <a:rect l="l" t="t" r="r" b="b"/>
              <a:pathLst>
                <a:path w="2951480" h="1448435">
                  <a:moveTo>
                    <a:pt x="313131" y="0"/>
                  </a:moveTo>
                  <a:lnTo>
                    <a:pt x="0" y="0"/>
                  </a:lnTo>
                  <a:lnTo>
                    <a:pt x="0" y="313143"/>
                  </a:lnTo>
                  <a:lnTo>
                    <a:pt x="313131" y="0"/>
                  </a:lnTo>
                  <a:close/>
                </a:path>
                <a:path w="2951480" h="1448435">
                  <a:moveTo>
                    <a:pt x="809434" y="0"/>
                  </a:moveTo>
                  <a:lnTo>
                    <a:pt x="437235" y="0"/>
                  </a:lnTo>
                  <a:lnTo>
                    <a:pt x="0" y="437235"/>
                  </a:lnTo>
                  <a:lnTo>
                    <a:pt x="0" y="809434"/>
                  </a:lnTo>
                  <a:lnTo>
                    <a:pt x="809434" y="0"/>
                  </a:lnTo>
                  <a:close/>
                </a:path>
                <a:path w="2951480" h="1448435">
                  <a:moveTo>
                    <a:pt x="1305750" y="0"/>
                  </a:moveTo>
                  <a:lnTo>
                    <a:pt x="933450" y="0"/>
                  </a:lnTo>
                  <a:lnTo>
                    <a:pt x="0" y="933500"/>
                  </a:lnTo>
                  <a:lnTo>
                    <a:pt x="0" y="1200023"/>
                  </a:lnTo>
                  <a:lnTo>
                    <a:pt x="17881" y="1209814"/>
                  </a:lnTo>
                  <a:lnTo>
                    <a:pt x="43484" y="1223340"/>
                  </a:lnTo>
                  <a:lnTo>
                    <a:pt x="69240" y="1236484"/>
                  </a:lnTo>
                  <a:lnTo>
                    <a:pt x="1305750" y="0"/>
                  </a:lnTo>
                  <a:close/>
                </a:path>
                <a:path w="2951480" h="1448435">
                  <a:moveTo>
                    <a:pt x="1802091" y="0"/>
                  </a:moveTo>
                  <a:lnTo>
                    <a:pt x="1429931" y="0"/>
                  </a:lnTo>
                  <a:lnTo>
                    <a:pt x="153644" y="1276350"/>
                  </a:lnTo>
                  <a:lnTo>
                    <a:pt x="203974" y="1297889"/>
                  </a:lnTo>
                  <a:lnTo>
                    <a:pt x="254787" y="1318031"/>
                  </a:lnTo>
                  <a:lnTo>
                    <a:pt x="306019" y="1336776"/>
                  </a:lnTo>
                  <a:lnTo>
                    <a:pt x="357454" y="1354086"/>
                  </a:lnTo>
                  <a:lnTo>
                    <a:pt x="357606" y="1354137"/>
                  </a:lnTo>
                  <a:lnTo>
                    <a:pt x="392290" y="1364881"/>
                  </a:lnTo>
                  <a:lnTo>
                    <a:pt x="427024" y="1375054"/>
                  </a:lnTo>
                  <a:lnTo>
                    <a:pt x="1802091" y="0"/>
                  </a:lnTo>
                  <a:close/>
                </a:path>
                <a:path w="2951480" h="1448435">
                  <a:moveTo>
                    <a:pt x="2298509" y="0"/>
                  </a:moveTo>
                  <a:lnTo>
                    <a:pt x="1926170" y="0"/>
                  </a:lnTo>
                  <a:lnTo>
                    <a:pt x="525894" y="1400365"/>
                  </a:lnTo>
                  <a:lnTo>
                    <a:pt x="586168" y="1413268"/>
                  </a:lnTo>
                  <a:lnTo>
                    <a:pt x="646734" y="1424368"/>
                  </a:lnTo>
                  <a:lnTo>
                    <a:pt x="687260" y="1430756"/>
                  </a:lnTo>
                  <a:lnTo>
                    <a:pt x="727900" y="1436344"/>
                  </a:lnTo>
                  <a:lnTo>
                    <a:pt x="768642" y="1441107"/>
                  </a:lnTo>
                  <a:lnTo>
                    <a:pt x="809459" y="1445056"/>
                  </a:lnTo>
                  <a:lnTo>
                    <a:pt x="850303" y="1448193"/>
                  </a:lnTo>
                  <a:lnTo>
                    <a:pt x="2298509" y="0"/>
                  </a:lnTo>
                  <a:close/>
                </a:path>
                <a:path w="2951480" h="1448435">
                  <a:moveTo>
                    <a:pt x="2951365" y="0"/>
                  </a:moveTo>
                  <a:lnTo>
                    <a:pt x="2918841" y="0"/>
                  </a:lnTo>
                  <a:lnTo>
                    <a:pt x="1541881" y="1376832"/>
                  </a:lnTo>
                  <a:lnTo>
                    <a:pt x="1587995" y="1363395"/>
                  </a:lnTo>
                  <a:lnTo>
                    <a:pt x="1633842" y="1348854"/>
                  </a:lnTo>
                  <a:lnTo>
                    <a:pt x="1679409" y="1333220"/>
                  </a:lnTo>
                  <a:lnTo>
                    <a:pt x="1724672" y="1316469"/>
                  </a:lnTo>
                  <a:lnTo>
                    <a:pt x="1769592" y="1298625"/>
                  </a:lnTo>
                  <a:lnTo>
                    <a:pt x="1814169" y="1279690"/>
                  </a:lnTo>
                  <a:lnTo>
                    <a:pt x="1858391" y="1259649"/>
                  </a:lnTo>
                  <a:lnTo>
                    <a:pt x="1902218" y="1238504"/>
                  </a:lnTo>
                  <a:lnTo>
                    <a:pt x="1945627" y="1216253"/>
                  </a:lnTo>
                  <a:lnTo>
                    <a:pt x="1988616" y="1192911"/>
                  </a:lnTo>
                  <a:lnTo>
                    <a:pt x="2031161" y="1168476"/>
                  </a:lnTo>
                  <a:lnTo>
                    <a:pt x="2073236" y="1142923"/>
                  </a:lnTo>
                  <a:lnTo>
                    <a:pt x="2114829" y="1116304"/>
                  </a:lnTo>
                  <a:lnTo>
                    <a:pt x="2155901" y="1088567"/>
                  </a:lnTo>
                  <a:lnTo>
                    <a:pt x="2196439" y="1059726"/>
                  </a:lnTo>
                  <a:lnTo>
                    <a:pt x="2236419" y="1029779"/>
                  </a:lnTo>
                  <a:lnTo>
                    <a:pt x="2278443" y="996632"/>
                  </a:lnTo>
                  <a:lnTo>
                    <a:pt x="2319794" y="962228"/>
                  </a:lnTo>
                  <a:lnTo>
                    <a:pt x="2360447" y="926579"/>
                  </a:lnTo>
                  <a:lnTo>
                    <a:pt x="2400363" y="889685"/>
                  </a:lnTo>
                  <a:lnTo>
                    <a:pt x="2439530" y="851535"/>
                  </a:lnTo>
                  <a:lnTo>
                    <a:pt x="2475496" y="814654"/>
                  </a:lnTo>
                  <a:lnTo>
                    <a:pt x="2510358" y="777113"/>
                  </a:lnTo>
                  <a:lnTo>
                    <a:pt x="2544102" y="738911"/>
                  </a:lnTo>
                  <a:lnTo>
                    <a:pt x="2576728" y="700087"/>
                  </a:lnTo>
                  <a:lnTo>
                    <a:pt x="2608249" y="660666"/>
                  </a:lnTo>
                  <a:lnTo>
                    <a:pt x="2638653" y="620649"/>
                  </a:lnTo>
                  <a:lnTo>
                    <a:pt x="2667939" y="580072"/>
                  </a:lnTo>
                  <a:lnTo>
                    <a:pt x="2696133" y="538949"/>
                  </a:lnTo>
                  <a:lnTo>
                    <a:pt x="2723197" y="497293"/>
                  </a:lnTo>
                  <a:lnTo>
                    <a:pt x="2749156" y="455155"/>
                  </a:lnTo>
                  <a:lnTo>
                    <a:pt x="2774010" y="412521"/>
                  </a:lnTo>
                  <a:lnTo>
                    <a:pt x="2797759" y="369430"/>
                  </a:lnTo>
                  <a:lnTo>
                    <a:pt x="2820403" y="325907"/>
                  </a:lnTo>
                  <a:lnTo>
                    <a:pt x="2841942" y="281952"/>
                  </a:lnTo>
                  <a:lnTo>
                    <a:pt x="2862364" y="237604"/>
                  </a:lnTo>
                  <a:lnTo>
                    <a:pt x="2880461" y="195859"/>
                  </a:lnTo>
                  <a:lnTo>
                    <a:pt x="2897581" y="153822"/>
                  </a:lnTo>
                  <a:lnTo>
                    <a:pt x="2912554" y="114554"/>
                  </a:lnTo>
                  <a:lnTo>
                    <a:pt x="2926918" y="74688"/>
                  </a:lnTo>
                  <a:lnTo>
                    <a:pt x="2940456" y="34620"/>
                  </a:lnTo>
                  <a:lnTo>
                    <a:pt x="2951365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11"/>
              <a:ext cx="1331595" cy="2095500"/>
            </a:xfrm>
            <a:custGeom>
              <a:avLst/>
              <a:gdLst/>
              <a:ahLst/>
              <a:cxnLst/>
              <a:rect l="l" t="t" r="r" b="b"/>
              <a:pathLst>
                <a:path w="1331595" h="2095500">
                  <a:moveTo>
                    <a:pt x="437134" y="0"/>
                  </a:moveTo>
                  <a:lnTo>
                    <a:pt x="313169" y="0"/>
                  </a:lnTo>
                  <a:lnTo>
                    <a:pt x="0" y="313169"/>
                  </a:lnTo>
                  <a:lnTo>
                    <a:pt x="0" y="437146"/>
                  </a:lnTo>
                  <a:lnTo>
                    <a:pt x="437134" y="0"/>
                  </a:lnTo>
                  <a:close/>
                </a:path>
                <a:path w="1331595" h="2095500">
                  <a:moveTo>
                    <a:pt x="933500" y="0"/>
                  </a:moveTo>
                  <a:lnTo>
                    <a:pt x="809396" y="0"/>
                  </a:lnTo>
                  <a:lnTo>
                    <a:pt x="0" y="809396"/>
                  </a:lnTo>
                  <a:lnTo>
                    <a:pt x="0" y="933500"/>
                  </a:lnTo>
                  <a:lnTo>
                    <a:pt x="933500" y="0"/>
                  </a:lnTo>
                  <a:close/>
                </a:path>
                <a:path w="1331595" h="2095500">
                  <a:moveTo>
                    <a:pt x="1267117" y="162737"/>
                  </a:moveTo>
                  <a:lnTo>
                    <a:pt x="1259954" y="139179"/>
                  </a:lnTo>
                  <a:lnTo>
                    <a:pt x="1252397" y="115798"/>
                  </a:lnTo>
                  <a:lnTo>
                    <a:pt x="1244485" y="92583"/>
                  </a:lnTo>
                  <a:lnTo>
                    <a:pt x="1236218" y="69532"/>
                  </a:lnTo>
                  <a:lnTo>
                    <a:pt x="0" y="1305750"/>
                  </a:lnTo>
                  <a:lnTo>
                    <a:pt x="0" y="1429867"/>
                  </a:lnTo>
                  <a:lnTo>
                    <a:pt x="1267117" y="162737"/>
                  </a:lnTo>
                  <a:close/>
                </a:path>
                <a:path w="1331595" h="2095500">
                  <a:moveTo>
                    <a:pt x="1273530" y="1024890"/>
                  </a:moveTo>
                  <a:lnTo>
                    <a:pt x="203034" y="2095411"/>
                  </a:lnTo>
                  <a:lnTo>
                    <a:pt x="252171" y="2080679"/>
                  </a:lnTo>
                  <a:lnTo>
                    <a:pt x="300609" y="2064385"/>
                  </a:lnTo>
                  <a:lnTo>
                    <a:pt x="348348" y="2046541"/>
                  </a:lnTo>
                  <a:lnTo>
                    <a:pt x="395351" y="2027199"/>
                  </a:lnTo>
                  <a:lnTo>
                    <a:pt x="1205318" y="1217206"/>
                  </a:lnTo>
                  <a:lnTo>
                    <a:pt x="1224635" y="1170228"/>
                  </a:lnTo>
                  <a:lnTo>
                    <a:pt x="1242466" y="1122502"/>
                  </a:lnTo>
                  <a:lnTo>
                    <a:pt x="1258785" y="1074051"/>
                  </a:lnTo>
                  <a:lnTo>
                    <a:pt x="1273530" y="1024890"/>
                  </a:lnTo>
                  <a:close/>
                </a:path>
                <a:path w="1331595" h="2095500">
                  <a:moveTo>
                    <a:pt x="1331137" y="595007"/>
                  </a:moveTo>
                  <a:lnTo>
                    <a:pt x="1330667" y="565111"/>
                  </a:lnTo>
                  <a:lnTo>
                    <a:pt x="1329639" y="535317"/>
                  </a:lnTo>
                  <a:lnTo>
                    <a:pt x="1328051" y="505663"/>
                  </a:lnTo>
                  <a:lnTo>
                    <a:pt x="1325892" y="476135"/>
                  </a:lnTo>
                  <a:lnTo>
                    <a:pt x="0" y="1802028"/>
                  </a:lnTo>
                  <a:lnTo>
                    <a:pt x="0" y="1926145"/>
                  </a:lnTo>
                  <a:lnTo>
                    <a:pt x="1331137" y="595007"/>
                  </a:lnTo>
                  <a:close/>
                </a:path>
              </a:pathLst>
            </a:custGeom>
            <a:solidFill>
              <a:srgbClr val="FFCC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/>
          <p:nvPr/>
        </p:nvSpPr>
        <p:spPr>
          <a:xfrm>
            <a:off x="14335923" y="67160"/>
            <a:ext cx="3681729" cy="2251710"/>
          </a:xfrm>
          <a:custGeom>
            <a:avLst/>
            <a:gdLst/>
            <a:ahLst/>
            <a:cxnLst/>
            <a:rect l="l" t="t" r="r" b="b"/>
            <a:pathLst>
              <a:path w="3681730" h="2251710">
                <a:moveTo>
                  <a:pt x="2802613" y="138895"/>
                </a:moveTo>
                <a:lnTo>
                  <a:pt x="2783982" y="113310"/>
                </a:lnTo>
                <a:lnTo>
                  <a:pt x="2776780" y="83396"/>
                </a:lnTo>
                <a:lnTo>
                  <a:pt x="2781182" y="52953"/>
                </a:lnTo>
                <a:lnTo>
                  <a:pt x="2797366" y="25783"/>
                </a:lnTo>
                <a:lnTo>
                  <a:pt x="2822937" y="7176"/>
                </a:lnTo>
                <a:lnTo>
                  <a:pt x="2852847" y="0"/>
                </a:lnTo>
                <a:lnTo>
                  <a:pt x="2883296" y="4428"/>
                </a:lnTo>
                <a:lnTo>
                  <a:pt x="2910482" y="20634"/>
                </a:lnTo>
                <a:lnTo>
                  <a:pt x="2929584" y="46648"/>
                </a:lnTo>
                <a:lnTo>
                  <a:pt x="2936734" y="76515"/>
                </a:lnTo>
                <a:lnTo>
                  <a:pt x="2932070" y="106718"/>
                </a:lnTo>
                <a:lnTo>
                  <a:pt x="2915729" y="133745"/>
                </a:lnTo>
                <a:lnTo>
                  <a:pt x="2890158" y="152353"/>
                </a:lnTo>
                <a:lnTo>
                  <a:pt x="2860248" y="159529"/>
                </a:lnTo>
                <a:lnTo>
                  <a:pt x="2829799" y="155100"/>
                </a:lnTo>
                <a:lnTo>
                  <a:pt x="2802613" y="138895"/>
                </a:lnTo>
                <a:close/>
              </a:path>
              <a:path w="3681730" h="2251710">
                <a:moveTo>
                  <a:pt x="3547404" y="818236"/>
                </a:moveTo>
                <a:lnTo>
                  <a:pt x="3528773" y="792652"/>
                </a:lnTo>
                <a:lnTo>
                  <a:pt x="3521571" y="762737"/>
                </a:lnTo>
                <a:lnTo>
                  <a:pt x="3525973" y="732295"/>
                </a:lnTo>
                <a:lnTo>
                  <a:pt x="3542160" y="705123"/>
                </a:lnTo>
                <a:lnTo>
                  <a:pt x="3567728" y="686517"/>
                </a:lnTo>
                <a:lnTo>
                  <a:pt x="3597638" y="679341"/>
                </a:lnTo>
                <a:lnTo>
                  <a:pt x="3628087" y="683769"/>
                </a:lnTo>
                <a:lnTo>
                  <a:pt x="3655273" y="699975"/>
                </a:lnTo>
                <a:lnTo>
                  <a:pt x="3673904" y="725560"/>
                </a:lnTo>
                <a:lnTo>
                  <a:pt x="3681106" y="755474"/>
                </a:lnTo>
                <a:lnTo>
                  <a:pt x="3676704" y="785917"/>
                </a:lnTo>
                <a:lnTo>
                  <a:pt x="3660519" y="813085"/>
                </a:lnTo>
                <a:lnTo>
                  <a:pt x="3634949" y="831694"/>
                </a:lnTo>
                <a:lnTo>
                  <a:pt x="3605039" y="838870"/>
                </a:lnTo>
                <a:lnTo>
                  <a:pt x="3574590" y="834442"/>
                </a:lnTo>
                <a:lnTo>
                  <a:pt x="3547404" y="818236"/>
                </a:lnTo>
                <a:close/>
              </a:path>
              <a:path w="3681730" h="2251710">
                <a:moveTo>
                  <a:pt x="1433099" y="146706"/>
                </a:moveTo>
                <a:lnTo>
                  <a:pt x="1414468" y="121122"/>
                </a:lnTo>
                <a:lnTo>
                  <a:pt x="1407265" y="91207"/>
                </a:lnTo>
                <a:lnTo>
                  <a:pt x="1411668" y="60765"/>
                </a:lnTo>
                <a:lnTo>
                  <a:pt x="1427852" y="33595"/>
                </a:lnTo>
                <a:lnTo>
                  <a:pt x="1453422" y="14988"/>
                </a:lnTo>
                <a:lnTo>
                  <a:pt x="1483333" y="7811"/>
                </a:lnTo>
                <a:lnTo>
                  <a:pt x="1513782" y="12240"/>
                </a:lnTo>
                <a:lnTo>
                  <a:pt x="1540967" y="28446"/>
                </a:lnTo>
                <a:lnTo>
                  <a:pt x="1559598" y="54030"/>
                </a:lnTo>
                <a:lnTo>
                  <a:pt x="1566801" y="83944"/>
                </a:lnTo>
                <a:lnTo>
                  <a:pt x="1562398" y="114387"/>
                </a:lnTo>
                <a:lnTo>
                  <a:pt x="1546214" y="141557"/>
                </a:lnTo>
                <a:lnTo>
                  <a:pt x="1520644" y="160164"/>
                </a:lnTo>
                <a:lnTo>
                  <a:pt x="1490733" y="167341"/>
                </a:lnTo>
                <a:lnTo>
                  <a:pt x="1460284" y="162912"/>
                </a:lnTo>
                <a:lnTo>
                  <a:pt x="1433099" y="146706"/>
                </a:lnTo>
                <a:close/>
              </a:path>
              <a:path w="3681730" h="2251710">
                <a:moveTo>
                  <a:pt x="2176773" y="825030"/>
                </a:moveTo>
                <a:lnTo>
                  <a:pt x="2158142" y="799445"/>
                </a:lnTo>
                <a:lnTo>
                  <a:pt x="2150940" y="769531"/>
                </a:lnTo>
                <a:lnTo>
                  <a:pt x="2155342" y="739088"/>
                </a:lnTo>
                <a:lnTo>
                  <a:pt x="2171526" y="711918"/>
                </a:lnTo>
                <a:lnTo>
                  <a:pt x="2197097" y="693311"/>
                </a:lnTo>
                <a:lnTo>
                  <a:pt x="2227007" y="686135"/>
                </a:lnTo>
                <a:lnTo>
                  <a:pt x="2257456" y="690563"/>
                </a:lnTo>
                <a:lnTo>
                  <a:pt x="2284642" y="706769"/>
                </a:lnTo>
                <a:lnTo>
                  <a:pt x="2303901" y="732926"/>
                </a:lnTo>
                <a:lnTo>
                  <a:pt x="2311313" y="763032"/>
                </a:lnTo>
                <a:lnTo>
                  <a:pt x="2306701" y="793283"/>
                </a:lnTo>
                <a:lnTo>
                  <a:pt x="2289889" y="819880"/>
                </a:lnTo>
                <a:lnTo>
                  <a:pt x="2264318" y="838488"/>
                </a:lnTo>
                <a:lnTo>
                  <a:pt x="2234408" y="845664"/>
                </a:lnTo>
                <a:lnTo>
                  <a:pt x="2203959" y="841236"/>
                </a:lnTo>
                <a:lnTo>
                  <a:pt x="2176773" y="825030"/>
                </a:lnTo>
                <a:close/>
              </a:path>
              <a:path w="3681730" h="2251710">
                <a:moveTo>
                  <a:pt x="2921564" y="1504371"/>
                </a:moveTo>
                <a:lnTo>
                  <a:pt x="2902933" y="1478787"/>
                </a:lnTo>
                <a:lnTo>
                  <a:pt x="2895731" y="1448872"/>
                </a:lnTo>
                <a:lnTo>
                  <a:pt x="2900133" y="1418430"/>
                </a:lnTo>
                <a:lnTo>
                  <a:pt x="2916320" y="1391258"/>
                </a:lnTo>
                <a:lnTo>
                  <a:pt x="2941888" y="1372652"/>
                </a:lnTo>
                <a:lnTo>
                  <a:pt x="2971798" y="1365476"/>
                </a:lnTo>
                <a:lnTo>
                  <a:pt x="3002247" y="1369905"/>
                </a:lnTo>
                <a:lnTo>
                  <a:pt x="3029433" y="1386110"/>
                </a:lnTo>
                <a:lnTo>
                  <a:pt x="3048064" y="1411695"/>
                </a:lnTo>
                <a:lnTo>
                  <a:pt x="3055266" y="1441609"/>
                </a:lnTo>
                <a:lnTo>
                  <a:pt x="3050864" y="1472052"/>
                </a:lnTo>
                <a:lnTo>
                  <a:pt x="3034679" y="1499221"/>
                </a:lnTo>
                <a:lnTo>
                  <a:pt x="3009109" y="1517829"/>
                </a:lnTo>
                <a:lnTo>
                  <a:pt x="2979198" y="1525005"/>
                </a:lnTo>
                <a:lnTo>
                  <a:pt x="2948750" y="1520577"/>
                </a:lnTo>
                <a:lnTo>
                  <a:pt x="2921564" y="1504371"/>
                </a:lnTo>
                <a:close/>
              </a:path>
              <a:path w="3681730" h="2251710">
                <a:moveTo>
                  <a:pt x="25833" y="193663"/>
                </a:moveTo>
                <a:lnTo>
                  <a:pt x="7202" y="168079"/>
                </a:lnTo>
                <a:lnTo>
                  <a:pt x="0" y="138165"/>
                </a:lnTo>
                <a:lnTo>
                  <a:pt x="4402" y="107722"/>
                </a:lnTo>
                <a:lnTo>
                  <a:pt x="20586" y="80552"/>
                </a:lnTo>
                <a:lnTo>
                  <a:pt x="46156" y="61945"/>
                </a:lnTo>
                <a:lnTo>
                  <a:pt x="76067" y="54769"/>
                </a:lnTo>
                <a:lnTo>
                  <a:pt x="106516" y="59197"/>
                </a:lnTo>
                <a:lnTo>
                  <a:pt x="133701" y="75403"/>
                </a:lnTo>
                <a:lnTo>
                  <a:pt x="152961" y="101560"/>
                </a:lnTo>
                <a:lnTo>
                  <a:pt x="160372" y="131666"/>
                </a:lnTo>
                <a:lnTo>
                  <a:pt x="155760" y="161917"/>
                </a:lnTo>
                <a:lnTo>
                  <a:pt x="138949" y="188514"/>
                </a:lnTo>
                <a:lnTo>
                  <a:pt x="113378" y="207122"/>
                </a:lnTo>
                <a:lnTo>
                  <a:pt x="83468" y="214298"/>
                </a:lnTo>
                <a:lnTo>
                  <a:pt x="53019" y="209869"/>
                </a:lnTo>
                <a:lnTo>
                  <a:pt x="25833" y="193663"/>
                </a:lnTo>
                <a:close/>
              </a:path>
              <a:path w="3681730" h="2251710">
                <a:moveTo>
                  <a:pt x="770624" y="873005"/>
                </a:moveTo>
                <a:lnTo>
                  <a:pt x="751993" y="847421"/>
                </a:lnTo>
                <a:lnTo>
                  <a:pt x="744791" y="817506"/>
                </a:lnTo>
                <a:lnTo>
                  <a:pt x="749193" y="787064"/>
                </a:lnTo>
                <a:lnTo>
                  <a:pt x="765377" y="759894"/>
                </a:lnTo>
                <a:lnTo>
                  <a:pt x="790947" y="741287"/>
                </a:lnTo>
                <a:lnTo>
                  <a:pt x="820858" y="734110"/>
                </a:lnTo>
                <a:lnTo>
                  <a:pt x="851307" y="738539"/>
                </a:lnTo>
                <a:lnTo>
                  <a:pt x="878492" y="754745"/>
                </a:lnTo>
                <a:lnTo>
                  <a:pt x="897124" y="780329"/>
                </a:lnTo>
                <a:lnTo>
                  <a:pt x="904326" y="810243"/>
                </a:lnTo>
                <a:lnTo>
                  <a:pt x="899923" y="840686"/>
                </a:lnTo>
                <a:lnTo>
                  <a:pt x="883740" y="867856"/>
                </a:lnTo>
                <a:lnTo>
                  <a:pt x="858169" y="886463"/>
                </a:lnTo>
                <a:lnTo>
                  <a:pt x="828259" y="893639"/>
                </a:lnTo>
                <a:lnTo>
                  <a:pt x="797810" y="889211"/>
                </a:lnTo>
                <a:lnTo>
                  <a:pt x="770624" y="873005"/>
                </a:lnTo>
                <a:close/>
              </a:path>
              <a:path w="3681730" h="2251710">
                <a:moveTo>
                  <a:pt x="1514299" y="1551328"/>
                </a:moveTo>
                <a:lnTo>
                  <a:pt x="1495668" y="1525744"/>
                </a:lnTo>
                <a:lnTo>
                  <a:pt x="1488465" y="1495830"/>
                </a:lnTo>
                <a:lnTo>
                  <a:pt x="1492868" y="1465387"/>
                </a:lnTo>
                <a:lnTo>
                  <a:pt x="1509051" y="1438217"/>
                </a:lnTo>
                <a:lnTo>
                  <a:pt x="1534622" y="1419610"/>
                </a:lnTo>
                <a:lnTo>
                  <a:pt x="1564533" y="1412434"/>
                </a:lnTo>
                <a:lnTo>
                  <a:pt x="1594981" y="1416862"/>
                </a:lnTo>
                <a:lnTo>
                  <a:pt x="1622167" y="1433068"/>
                </a:lnTo>
                <a:lnTo>
                  <a:pt x="1641426" y="1459225"/>
                </a:lnTo>
                <a:lnTo>
                  <a:pt x="1648838" y="1489331"/>
                </a:lnTo>
                <a:lnTo>
                  <a:pt x="1644226" y="1519582"/>
                </a:lnTo>
                <a:lnTo>
                  <a:pt x="1627414" y="1546179"/>
                </a:lnTo>
                <a:lnTo>
                  <a:pt x="1601844" y="1564787"/>
                </a:lnTo>
                <a:lnTo>
                  <a:pt x="1571933" y="1571963"/>
                </a:lnTo>
                <a:lnTo>
                  <a:pt x="1541484" y="1567534"/>
                </a:lnTo>
                <a:lnTo>
                  <a:pt x="1514299" y="1551328"/>
                </a:lnTo>
                <a:close/>
              </a:path>
              <a:path w="3681730" h="2251710">
                <a:moveTo>
                  <a:pt x="2259090" y="2230670"/>
                </a:moveTo>
                <a:lnTo>
                  <a:pt x="2240459" y="2205085"/>
                </a:lnTo>
                <a:lnTo>
                  <a:pt x="2233256" y="2175171"/>
                </a:lnTo>
                <a:lnTo>
                  <a:pt x="2237659" y="2144729"/>
                </a:lnTo>
                <a:lnTo>
                  <a:pt x="2253845" y="2117557"/>
                </a:lnTo>
                <a:lnTo>
                  <a:pt x="2279413" y="2098951"/>
                </a:lnTo>
                <a:lnTo>
                  <a:pt x="2309324" y="2091775"/>
                </a:lnTo>
                <a:lnTo>
                  <a:pt x="2339772" y="2096203"/>
                </a:lnTo>
                <a:lnTo>
                  <a:pt x="2366958" y="2112409"/>
                </a:lnTo>
                <a:lnTo>
                  <a:pt x="2385589" y="2137994"/>
                </a:lnTo>
                <a:lnTo>
                  <a:pt x="2392792" y="2167908"/>
                </a:lnTo>
                <a:lnTo>
                  <a:pt x="2388389" y="2198351"/>
                </a:lnTo>
                <a:lnTo>
                  <a:pt x="2372204" y="2225519"/>
                </a:lnTo>
                <a:lnTo>
                  <a:pt x="2346634" y="2244128"/>
                </a:lnTo>
                <a:lnTo>
                  <a:pt x="2316724" y="2251304"/>
                </a:lnTo>
                <a:lnTo>
                  <a:pt x="2286275" y="2246876"/>
                </a:lnTo>
                <a:lnTo>
                  <a:pt x="2259090" y="2230670"/>
                </a:lnTo>
                <a:close/>
              </a:path>
            </a:pathLst>
          </a:custGeom>
          <a:solidFill>
            <a:srgbClr val="FFFFFF">
              <a:alpha val="21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37625" y="3186746"/>
            <a:ext cx="5449570" cy="5435600"/>
          </a:xfrm>
          <a:custGeom>
            <a:avLst/>
            <a:gdLst/>
            <a:ahLst/>
            <a:cxnLst/>
            <a:rect l="l" t="t" r="r" b="b"/>
            <a:pathLst>
              <a:path w="5449570" h="5435600">
                <a:moveTo>
                  <a:pt x="3012231" y="12699"/>
                </a:moveTo>
                <a:lnTo>
                  <a:pt x="2437325" y="12699"/>
                </a:lnTo>
                <a:lnTo>
                  <a:pt x="2484675" y="0"/>
                </a:lnTo>
                <a:lnTo>
                  <a:pt x="2964880" y="0"/>
                </a:lnTo>
                <a:lnTo>
                  <a:pt x="3012231" y="12699"/>
                </a:lnTo>
                <a:close/>
              </a:path>
              <a:path w="5449570" h="5435600">
                <a:moveTo>
                  <a:pt x="3199169" y="38099"/>
                </a:moveTo>
                <a:lnTo>
                  <a:pt x="2250386" y="38099"/>
                </a:lnTo>
                <a:lnTo>
                  <a:pt x="2343349" y="12699"/>
                </a:lnTo>
                <a:lnTo>
                  <a:pt x="3106207" y="12699"/>
                </a:lnTo>
                <a:lnTo>
                  <a:pt x="3199169" y="38099"/>
                </a:lnTo>
                <a:close/>
              </a:path>
              <a:path w="5449570" h="5435600">
                <a:moveTo>
                  <a:pt x="3245252" y="5397499"/>
                </a:moveTo>
                <a:lnTo>
                  <a:pt x="2204303" y="5397499"/>
                </a:lnTo>
                <a:lnTo>
                  <a:pt x="1802736" y="5283199"/>
                </a:lnTo>
                <a:lnTo>
                  <a:pt x="1759710" y="5270499"/>
                </a:lnTo>
                <a:lnTo>
                  <a:pt x="1717029" y="5245099"/>
                </a:lnTo>
                <a:lnTo>
                  <a:pt x="1632725" y="5219699"/>
                </a:lnTo>
                <a:lnTo>
                  <a:pt x="1591118" y="5194299"/>
                </a:lnTo>
                <a:lnTo>
                  <a:pt x="1549883" y="5181599"/>
                </a:lnTo>
                <a:lnTo>
                  <a:pt x="1468556" y="5130799"/>
                </a:lnTo>
                <a:lnTo>
                  <a:pt x="1428478" y="5118099"/>
                </a:lnTo>
                <a:lnTo>
                  <a:pt x="1349530" y="5067299"/>
                </a:lnTo>
                <a:lnTo>
                  <a:pt x="1310673" y="5041899"/>
                </a:lnTo>
                <a:lnTo>
                  <a:pt x="1272237" y="5029199"/>
                </a:lnTo>
                <a:lnTo>
                  <a:pt x="1196656" y="4978399"/>
                </a:lnTo>
                <a:lnTo>
                  <a:pt x="1122841" y="4927599"/>
                </a:lnTo>
                <a:lnTo>
                  <a:pt x="1086614" y="4889499"/>
                </a:lnTo>
                <a:lnTo>
                  <a:pt x="1015555" y="4838699"/>
                </a:lnTo>
                <a:lnTo>
                  <a:pt x="980737" y="4813299"/>
                </a:lnTo>
                <a:lnTo>
                  <a:pt x="946402" y="4787899"/>
                </a:lnTo>
                <a:lnTo>
                  <a:pt x="912558" y="4749799"/>
                </a:lnTo>
                <a:lnTo>
                  <a:pt x="879212" y="4724399"/>
                </a:lnTo>
                <a:lnTo>
                  <a:pt x="846370" y="4686299"/>
                </a:lnTo>
                <a:lnTo>
                  <a:pt x="814040" y="4660899"/>
                </a:lnTo>
                <a:lnTo>
                  <a:pt x="782228" y="4622799"/>
                </a:lnTo>
                <a:lnTo>
                  <a:pt x="750942" y="4597399"/>
                </a:lnTo>
                <a:lnTo>
                  <a:pt x="720188" y="4559299"/>
                </a:lnTo>
                <a:lnTo>
                  <a:pt x="689973" y="4533899"/>
                </a:lnTo>
                <a:lnTo>
                  <a:pt x="660305" y="4495799"/>
                </a:lnTo>
                <a:lnTo>
                  <a:pt x="631190" y="4457699"/>
                </a:lnTo>
                <a:lnTo>
                  <a:pt x="602636" y="4432299"/>
                </a:lnTo>
                <a:lnTo>
                  <a:pt x="574649" y="4394199"/>
                </a:lnTo>
                <a:lnTo>
                  <a:pt x="547236" y="4356099"/>
                </a:lnTo>
                <a:lnTo>
                  <a:pt x="520404" y="4317999"/>
                </a:lnTo>
                <a:lnTo>
                  <a:pt x="494161" y="4279899"/>
                </a:lnTo>
                <a:lnTo>
                  <a:pt x="468513" y="4241799"/>
                </a:lnTo>
                <a:lnTo>
                  <a:pt x="443467" y="4203699"/>
                </a:lnTo>
                <a:lnTo>
                  <a:pt x="419030" y="4165599"/>
                </a:lnTo>
                <a:lnTo>
                  <a:pt x="395209" y="4127499"/>
                </a:lnTo>
                <a:lnTo>
                  <a:pt x="372012" y="4089399"/>
                </a:lnTo>
                <a:lnTo>
                  <a:pt x="349444" y="4051299"/>
                </a:lnTo>
                <a:lnTo>
                  <a:pt x="327514" y="4013199"/>
                </a:lnTo>
                <a:lnTo>
                  <a:pt x="306227" y="3975099"/>
                </a:lnTo>
                <a:lnTo>
                  <a:pt x="285592" y="3936999"/>
                </a:lnTo>
                <a:lnTo>
                  <a:pt x="265614" y="3886199"/>
                </a:lnTo>
                <a:lnTo>
                  <a:pt x="246302" y="3848099"/>
                </a:lnTo>
                <a:lnTo>
                  <a:pt x="227661" y="3809999"/>
                </a:lnTo>
                <a:lnTo>
                  <a:pt x="209700" y="3771899"/>
                </a:lnTo>
                <a:lnTo>
                  <a:pt x="192424" y="3721099"/>
                </a:lnTo>
                <a:lnTo>
                  <a:pt x="175841" y="3682999"/>
                </a:lnTo>
                <a:lnTo>
                  <a:pt x="159958" y="3644899"/>
                </a:lnTo>
                <a:lnTo>
                  <a:pt x="144782" y="3594099"/>
                </a:lnTo>
                <a:lnTo>
                  <a:pt x="130319" y="3555999"/>
                </a:lnTo>
                <a:lnTo>
                  <a:pt x="116577" y="3505199"/>
                </a:lnTo>
                <a:lnTo>
                  <a:pt x="103563" y="3467099"/>
                </a:lnTo>
                <a:lnTo>
                  <a:pt x="91284" y="3416299"/>
                </a:lnTo>
                <a:lnTo>
                  <a:pt x="79746" y="3378199"/>
                </a:lnTo>
                <a:lnTo>
                  <a:pt x="68957" y="3327399"/>
                </a:lnTo>
                <a:lnTo>
                  <a:pt x="58924" y="3289299"/>
                </a:lnTo>
                <a:lnTo>
                  <a:pt x="49653" y="3238499"/>
                </a:lnTo>
                <a:lnTo>
                  <a:pt x="41151" y="3187699"/>
                </a:lnTo>
                <a:lnTo>
                  <a:pt x="33427" y="3149599"/>
                </a:lnTo>
                <a:lnTo>
                  <a:pt x="26486" y="3098799"/>
                </a:lnTo>
                <a:lnTo>
                  <a:pt x="20335" y="3047999"/>
                </a:lnTo>
                <a:lnTo>
                  <a:pt x="14982" y="3009899"/>
                </a:lnTo>
                <a:lnTo>
                  <a:pt x="10433" y="2959099"/>
                </a:lnTo>
                <a:lnTo>
                  <a:pt x="6695" y="2908299"/>
                </a:lnTo>
                <a:lnTo>
                  <a:pt x="3776" y="2857499"/>
                </a:lnTo>
                <a:lnTo>
                  <a:pt x="1683" y="2819399"/>
                </a:lnTo>
                <a:lnTo>
                  <a:pt x="421" y="2768599"/>
                </a:lnTo>
                <a:lnTo>
                  <a:pt x="0" y="2730499"/>
                </a:lnTo>
                <a:lnTo>
                  <a:pt x="0" y="2717799"/>
                </a:lnTo>
                <a:lnTo>
                  <a:pt x="421" y="2666999"/>
                </a:lnTo>
                <a:lnTo>
                  <a:pt x="1683" y="2616199"/>
                </a:lnTo>
                <a:lnTo>
                  <a:pt x="3776" y="2578099"/>
                </a:lnTo>
                <a:lnTo>
                  <a:pt x="6695" y="2527299"/>
                </a:lnTo>
                <a:lnTo>
                  <a:pt x="10433" y="2476499"/>
                </a:lnTo>
                <a:lnTo>
                  <a:pt x="14982" y="2425699"/>
                </a:lnTo>
                <a:lnTo>
                  <a:pt x="20335" y="2387599"/>
                </a:lnTo>
                <a:lnTo>
                  <a:pt x="26486" y="2336799"/>
                </a:lnTo>
                <a:lnTo>
                  <a:pt x="33427" y="2285999"/>
                </a:lnTo>
                <a:lnTo>
                  <a:pt x="41151" y="2247899"/>
                </a:lnTo>
                <a:lnTo>
                  <a:pt x="49653" y="2197099"/>
                </a:lnTo>
                <a:lnTo>
                  <a:pt x="58924" y="2146299"/>
                </a:lnTo>
                <a:lnTo>
                  <a:pt x="68957" y="2108199"/>
                </a:lnTo>
                <a:lnTo>
                  <a:pt x="79746" y="2057399"/>
                </a:lnTo>
                <a:lnTo>
                  <a:pt x="91284" y="2019299"/>
                </a:lnTo>
                <a:lnTo>
                  <a:pt x="103563" y="1968499"/>
                </a:lnTo>
                <a:lnTo>
                  <a:pt x="116577" y="1930399"/>
                </a:lnTo>
                <a:lnTo>
                  <a:pt x="130319" y="1879599"/>
                </a:lnTo>
                <a:lnTo>
                  <a:pt x="144782" y="1841499"/>
                </a:lnTo>
                <a:lnTo>
                  <a:pt x="159958" y="1790699"/>
                </a:lnTo>
                <a:lnTo>
                  <a:pt x="175841" y="1752599"/>
                </a:lnTo>
                <a:lnTo>
                  <a:pt x="192424" y="1714499"/>
                </a:lnTo>
                <a:lnTo>
                  <a:pt x="209700" y="1663699"/>
                </a:lnTo>
                <a:lnTo>
                  <a:pt x="227661" y="1625599"/>
                </a:lnTo>
                <a:lnTo>
                  <a:pt x="246302" y="1587499"/>
                </a:lnTo>
                <a:lnTo>
                  <a:pt x="265614" y="1536699"/>
                </a:lnTo>
                <a:lnTo>
                  <a:pt x="285592" y="1498599"/>
                </a:lnTo>
                <a:lnTo>
                  <a:pt x="306227" y="1460499"/>
                </a:lnTo>
                <a:lnTo>
                  <a:pt x="327514" y="1422399"/>
                </a:lnTo>
                <a:lnTo>
                  <a:pt x="349444" y="1384299"/>
                </a:lnTo>
                <a:lnTo>
                  <a:pt x="372012" y="1346199"/>
                </a:lnTo>
                <a:lnTo>
                  <a:pt x="395209" y="1308099"/>
                </a:lnTo>
                <a:lnTo>
                  <a:pt x="419030" y="1269999"/>
                </a:lnTo>
                <a:lnTo>
                  <a:pt x="443467" y="1231899"/>
                </a:lnTo>
                <a:lnTo>
                  <a:pt x="468513" y="1193799"/>
                </a:lnTo>
                <a:lnTo>
                  <a:pt x="494161" y="1155699"/>
                </a:lnTo>
                <a:lnTo>
                  <a:pt x="520404" y="1117599"/>
                </a:lnTo>
                <a:lnTo>
                  <a:pt x="547236" y="1079499"/>
                </a:lnTo>
                <a:lnTo>
                  <a:pt x="574649" y="1041399"/>
                </a:lnTo>
                <a:lnTo>
                  <a:pt x="602636" y="1003299"/>
                </a:lnTo>
                <a:lnTo>
                  <a:pt x="631190" y="977899"/>
                </a:lnTo>
                <a:lnTo>
                  <a:pt x="660305" y="939799"/>
                </a:lnTo>
                <a:lnTo>
                  <a:pt x="689973" y="901699"/>
                </a:lnTo>
                <a:lnTo>
                  <a:pt x="720188" y="876299"/>
                </a:lnTo>
                <a:lnTo>
                  <a:pt x="750942" y="838199"/>
                </a:lnTo>
                <a:lnTo>
                  <a:pt x="782228" y="800099"/>
                </a:lnTo>
                <a:lnTo>
                  <a:pt x="814040" y="774699"/>
                </a:lnTo>
                <a:lnTo>
                  <a:pt x="846370" y="749299"/>
                </a:lnTo>
                <a:lnTo>
                  <a:pt x="879212" y="711199"/>
                </a:lnTo>
                <a:lnTo>
                  <a:pt x="912558" y="685799"/>
                </a:lnTo>
                <a:lnTo>
                  <a:pt x="946402" y="647699"/>
                </a:lnTo>
                <a:lnTo>
                  <a:pt x="980737" y="622299"/>
                </a:lnTo>
                <a:lnTo>
                  <a:pt x="1050850" y="571499"/>
                </a:lnTo>
                <a:lnTo>
                  <a:pt x="1086614" y="533399"/>
                </a:lnTo>
                <a:lnTo>
                  <a:pt x="1159524" y="482599"/>
                </a:lnTo>
                <a:lnTo>
                  <a:pt x="1234229" y="431799"/>
                </a:lnTo>
                <a:lnTo>
                  <a:pt x="1272237" y="406399"/>
                </a:lnTo>
                <a:lnTo>
                  <a:pt x="1310673" y="393699"/>
                </a:lnTo>
                <a:lnTo>
                  <a:pt x="1388801" y="342899"/>
                </a:lnTo>
                <a:lnTo>
                  <a:pt x="1428478" y="317499"/>
                </a:lnTo>
                <a:lnTo>
                  <a:pt x="1468556" y="304799"/>
                </a:lnTo>
                <a:lnTo>
                  <a:pt x="1549883" y="253999"/>
                </a:lnTo>
                <a:lnTo>
                  <a:pt x="1591118" y="241299"/>
                </a:lnTo>
                <a:lnTo>
                  <a:pt x="1632725" y="215899"/>
                </a:lnTo>
                <a:lnTo>
                  <a:pt x="1717029" y="190499"/>
                </a:lnTo>
                <a:lnTo>
                  <a:pt x="1759710" y="165099"/>
                </a:lnTo>
                <a:lnTo>
                  <a:pt x="2204303" y="38099"/>
                </a:lnTo>
                <a:lnTo>
                  <a:pt x="3245252" y="38099"/>
                </a:lnTo>
                <a:lnTo>
                  <a:pt x="3689845" y="165099"/>
                </a:lnTo>
                <a:lnTo>
                  <a:pt x="3732527" y="190499"/>
                </a:lnTo>
                <a:lnTo>
                  <a:pt x="3816830" y="215899"/>
                </a:lnTo>
                <a:lnTo>
                  <a:pt x="3858437" y="241299"/>
                </a:lnTo>
                <a:lnTo>
                  <a:pt x="3899673" y="253999"/>
                </a:lnTo>
                <a:lnTo>
                  <a:pt x="3981000" y="304799"/>
                </a:lnTo>
                <a:lnTo>
                  <a:pt x="4021077" y="317499"/>
                </a:lnTo>
                <a:lnTo>
                  <a:pt x="4060755" y="342899"/>
                </a:lnTo>
                <a:lnTo>
                  <a:pt x="4138882" y="393699"/>
                </a:lnTo>
                <a:lnTo>
                  <a:pt x="4177318" y="406399"/>
                </a:lnTo>
                <a:lnTo>
                  <a:pt x="4215326" y="431799"/>
                </a:lnTo>
                <a:lnTo>
                  <a:pt x="4290031" y="482599"/>
                </a:lnTo>
                <a:lnTo>
                  <a:pt x="4362941" y="533399"/>
                </a:lnTo>
                <a:lnTo>
                  <a:pt x="4398706" y="571499"/>
                </a:lnTo>
                <a:lnTo>
                  <a:pt x="4468819" y="622299"/>
                </a:lnTo>
                <a:lnTo>
                  <a:pt x="4503153" y="647699"/>
                </a:lnTo>
                <a:lnTo>
                  <a:pt x="4536997" y="685799"/>
                </a:lnTo>
                <a:lnTo>
                  <a:pt x="4570344" y="711199"/>
                </a:lnTo>
                <a:lnTo>
                  <a:pt x="4603185" y="749299"/>
                </a:lnTo>
                <a:lnTo>
                  <a:pt x="4635516" y="774699"/>
                </a:lnTo>
                <a:lnTo>
                  <a:pt x="4667328" y="800099"/>
                </a:lnTo>
                <a:lnTo>
                  <a:pt x="4698614" y="838199"/>
                </a:lnTo>
                <a:lnTo>
                  <a:pt x="4729368" y="876299"/>
                </a:lnTo>
                <a:lnTo>
                  <a:pt x="4759582" y="901699"/>
                </a:lnTo>
                <a:lnTo>
                  <a:pt x="4789251" y="939799"/>
                </a:lnTo>
                <a:lnTo>
                  <a:pt x="4818365" y="977899"/>
                </a:lnTo>
                <a:lnTo>
                  <a:pt x="4846920" y="1003299"/>
                </a:lnTo>
                <a:lnTo>
                  <a:pt x="4874907" y="1041399"/>
                </a:lnTo>
                <a:lnTo>
                  <a:pt x="4902320" y="1079499"/>
                </a:lnTo>
                <a:lnTo>
                  <a:pt x="4929151" y="1117599"/>
                </a:lnTo>
                <a:lnTo>
                  <a:pt x="4955395" y="1155699"/>
                </a:lnTo>
                <a:lnTo>
                  <a:pt x="4981043" y="1193799"/>
                </a:lnTo>
                <a:lnTo>
                  <a:pt x="5006089" y="1231899"/>
                </a:lnTo>
                <a:lnTo>
                  <a:pt x="5030526" y="1269999"/>
                </a:lnTo>
                <a:lnTo>
                  <a:pt x="5054346" y="1308099"/>
                </a:lnTo>
                <a:lnTo>
                  <a:pt x="5077544" y="1346199"/>
                </a:lnTo>
                <a:lnTo>
                  <a:pt x="5100111" y="1384299"/>
                </a:lnTo>
                <a:lnTo>
                  <a:pt x="5122042" y="1422399"/>
                </a:lnTo>
                <a:lnTo>
                  <a:pt x="5143328" y="1460499"/>
                </a:lnTo>
                <a:lnTo>
                  <a:pt x="5163964" y="1498599"/>
                </a:lnTo>
                <a:lnTo>
                  <a:pt x="5183941" y="1536699"/>
                </a:lnTo>
                <a:lnTo>
                  <a:pt x="5203254" y="1587499"/>
                </a:lnTo>
                <a:lnTo>
                  <a:pt x="5221894" y="1625599"/>
                </a:lnTo>
                <a:lnTo>
                  <a:pt x="5239856" y="1663699"/>
                </a:lnTo>
                <a:lnTo>
                  <a:pt x="5257132" y="1714499"/>
                </a:lnTo>
                <a:lnTo>
                  <a:pt x="5273715" y="1752599"/>
                </a:lnTo>
                <a:lnTo>
                  <a:pt x="5289598" y="1790699"/>
                </a:lnTo>
                <a:lnTo>
                  <a:pt x="5304774" y="1841499"/>
                </a:lnTo>
                <a:lnTo>
                  <a:pt x="5319237" y="1879599"/>
                </a:lnTo>
                <a:lnTo>
                  <a:pt x="5332978" y="1930399"/>
                </a:lnTo>
                <a:lnTo>
                  <a:pt x="5345992" y="1968499"/>
                </a:lnTo>
                <a:lnTo>
                  <a:pt x="5358272" y="2019299"/>
                </a:lnTo>
                <a:lnTo>
                  <a:pt x="5369809" y="2057399"/>
                </a:lnTo>
                <a:lnTo>
                  <a:pt x="5380598" y="2108199"/>
                </a:lnTo>
                <a:lnTo>
                  <a:pt x="5390632" y="2146299"/>
                </a:lnTo>
                <a:lnTo>
                  <a:pt x="5399903" y="2197099"/>
                </a:lnTo>
                <a:lnTo>
                  <a:pt x="5408404" y="2247899"/>
                </a:lnTo>
                <a:lnTo>
                  <a:pt x="5416129" y="2285999"/>
                </a:lnTo>
                <a:lnTo>
                  <a:pt x="5423070" y="2336799"/>
                </a:lnTo>
                <a:lnTo>
                  <a:pt x="5429221" y="2387599"/>
                </a:lnTo>
                <a:lnTo>
                  <a:pt x="5434574" y="2425699"/>
                </a:lnTo>
                <a:lnTo>
                  <a:pt x="5439123" y="2476499"/>
                </a:lnTo>
                <a:lnTo>
                  <a:pt x="5442860" y="2527299"/>
                </a:lnTo>
                <a:lnTo>
                  <a:pt x="5445779" y="2578099"/>
                </a:lnTo>
                <a:lnTo>
                  <a:pt x="5447873" y="2616199"/>
                </a:lnTo>
                <a:lnTo>
                  <a:pt x="5449134" y="2666999"/>
                </a:lnTo>
                <a:lnTo>
                  <a:pt x="5449556" y="2717799"/>
                </a:lnTo>
                <a:lnTo>
                  <a:pt x="5449134" y="2768599"/>
                </a:lnTo>
                <a:lnTo>
                  <a:pt x="5447873" y="2819399"/>
                </a:lnTo>
                <a:lnTo>
                  <a:pt x="5445779" y="2857499"/>
                </a:lnTo>
                <a:lnTo>
                  <a:pt x="5442860" y="2908299"/>
                </a:lnTo>
                <a:lnTo>
                  <a:pt x="5439123" y="2959099"/>
                </a:lnTo>
                <a:lnTo>
                  <a:pt x="5434574" y="3009899"/>
                </a:lnTo>
                <a:lnTo>
                  <a:pt x="5429221" y="3047999"/>
                </a:lnTo>
                <a:lnTo>
                  <a:pt x="5423070" y="3098799"/>
                </a:lnTo>
                <a:lnTo>
                  <a:pt x="5416129" y="3149599"/>
                </a:lnTo>
                <a:lnTo>
                  <a:pt x="5408404" y="3187699"/>
                </a:lnTo>
                <a:lnTo>
                  <a:pt x="5399903" y="3238499"/>
                </a:lnTo>
                <a:lnTo>
                  <a:pt x="5390632" y="3289299"/>
                </a:lnTo>
                <a:lnTo>
                  <a:pt x="5380598" y="3327399"/>
                </a:lnTo>
                <a:lnTo>
                  <a:pt x="5369809" y="3378199"/>
                </a:lnTo>
                <a:lnTo>
                  <a:pt x="5358272" y="3416299"/>
                </a:lnTo>
                <a:lnTo>
                  <a:pt x="5345992" y="3467099"/>
                </a:lnTo>
                <a:lnTo>
                  <a:pt x="5332978" y="3505199"/>
                </a:lnTo>
                <a:lnTo>
                  <a:pt x="5319237" y="3555999"/>
                </a:lnTo>
                <a:lnTo>
                  <a:pt x="5304774" y="3594099"/>
                </a:lnTo>
                <a:lnTo>
                  <a:pt x="5289598" y="3644899"/>
                </a:lnTo>
                <a:lnTo>
                  <a:pt x="5273715" y="3682999"/>
                </a:lnTo>
                <a:lnTo>
                  <a:pt x="5257132" y="3721099"/>
                </a:lnTo>
                <a:lnTo>
                  <a:pt x="5239856" y="3771899"/>
                </a:lnTo>
                <a:lnTo>
                  <a:pt x="5221894" y="3809999"/>
                </a:lnTo>
                <a:lnTo>
                  <a:pt x="5203254" y="3848099"/>
                </a:lnTo>
                <a:lnTo>
                  <a:pt x="5183941" y="3886199"/>
                </a:lnTo>
                <a:lnTo>
                  <a:pt x="5163964" y="3936999"/>
                </a:lnTo>
                <a:lnTo>
                  <a:pt x="5143328" y="3975099"/>
                </a:lnTo>
                <a:lnTo>
                  <a:pt x="5122042" y="4013199"/>
                </a:lnTo>
                <a:lnTo>
                  <a:pt x="5100111" y="4051299"/>
                </a:lnTo>
                <a:lnTo>
                  <a:pt x="5077544" y="4089399"/>
                </a:lnTo>
                <a:lnTo>
                  <a:pt x="5054346" y="4127499"/>
                </a:lnTo>
                <a:lnTo>
                  <a:pt x="5030526" y="4165599"/>
                </a:lnTo>
                <a:lnTo>
                  <a:pt x="5006089" y="4203699"/>
                </a:lnTo>
                <a:lnTo>
                  <a:pt x="4981043" y="4241799"/>
                </a:lnTo>
                <a:lnTo>
                  <a:pt x="4955395" y="4279899"/>
                </a:lnTo>
                <a:lnTo>
                  <a:pt x="4929151" y="4317999"/>
                </a:lnTo>
                <a:lnTo>
                  <a:pt x="4902320" y="4356099"/>
                </a:lnTo>
                <a:lnTo>
                  <a:pt x="4874907" y="4394199"/>
                </a:lnTo>
                <a:lnTo>
                  <a:pt x="4846920" y="4432299"/>
                </a:lnTo>
                <a:lnTo>
                  <a:pt x="4818365" y="4457699"/>
                </a:lnTo>
                <a:lnTo>
                  <a:pt x="4789251" y="4495799"/>
                </a:lnTo>
                <a:lnTo>
                  <a:pt x="4759582" y="4533899"/>
                </a:lnTo>
                <a:lnTo>
                  <a:pt x="4729368" y="4559299"/>
                </a:lnTo>
                <a:lnTo>
                  <a:pt x="4698614" y="4597399"/>
                </a:lnTo>
                <a:lnTo>
                  <a:pt x="4667328" y="4622799"/>
                </a:lnTo>
                <a:lnTo>
                  <a:pt x="4635516" y="4660899"/>
                </a:lnTo>
                <a:lnTo>
                  <a:pt x="4603185" y="4686299"/>
                </a:lnTo>
                <a:lnTo>
                  <a:pt x="4570344" y="4724399"/>
                </a:lnTo>
                <a:lnTo>
                  <a:pt x="4536997" y="4749799"/>
                </a:lnTo>
                <a:lnTo>
                  <a:pt x="4503153" y="4787899"/>
                </a:lnTo>
                <a:lnTo>
                  <a:pt x="4468819" y="4813299"/>
                </a:lnTo>
                <a:lnTo>
                  <a:pt x="4434001" y="4838699"/>
                </a:lnTo>
                <a:lnTo>
                  <a:pt x="4362941" y="4889499"/>
                </a:lnTo>
                <a:lnTo>
                  <a:pt x="4326714" y="4927599"/>
                </a:lnTo>
                <a:lnTo>
                  <a:pt x="4252900" y="4978399"/>
                </a:lnTo>
                <a:lnTo>
                  <a:pt x="4177318" y="5029199"/>
                </a:lnTo>
                <a:lnTo>
                  <a:pt x="4138882" y="5041899"/>
                </a:lnTo>
                <a:lnTo>
                  <a:pt x="4100025" y="5067299"/>
                </a:lnTo>
                <a:lnTo>
                  <a:pt x="4021077" y="5118099"/>
                </a:lnTo>
                <a:lnTo>
                  <a:pt x="3981000" y="5130799"/>
                </a:lnTo>
                <a:lnTo>
                  <a:pt x="3899673" y="5181599"/>
                </a:lnTo>
                <a:lnTo>
                  <a:pt x="3858437" y="5194299"/>
                </a:lnTo>
                <a:lnTo>
                  <a:pt x="3816830" y="5219699"/>
                </a:lnTo>
                <a:lnTo>
                  <a:pt x="3732527" y="5245099"/>
                </a:lnTo>
                <a:lnTo>
                  <a:pt x="3689845" y="5270499"/>
                </a:lnTo>
                <a:lnTo>
                  <a:pt x="3646819" y="5283199"/>
                </a:lnTo>
                <a:lnTo>
                  <a:pt x="3245252" y="5397499"/>
                </a:lnTo>
                <a:close/>
              </a:path>
              <a:path w="5449570" h="5435600">
                <a:moveTo>
                  <a:pt x="3152818" y="5410199"/>
                </a:moveTo>
                <a:lnTo>
                  <a:pt x="2296737" y="5410199"/>
                </a:lnTo>
                <a:lnTo>
                  <a:pt x="2250386" y="5397499"/>
                </a:lnTo>
                <a:lnTo>
                  <a:pt x="3199169" y="5397499"/>
                </a:lnTo>
                <a:lnTo>
                  <a:pt x="3152818" y="5410199"/>
                </a:lnTo>
                <a:close/>
              </a:path>
              <a:path w="5449570" h="5435600">
                <a:moveTo>
                  <a:pt x="3059342" y="5422899"/>
                </a:moveTo>
                <a:lnTo>
                  <a:pt x="2390213" y="5422899"/>
                </a:lnTo>
                <a:lnTo>
                  <a:pt x="2343349" y="5410199"/>
                </a:lnTo>
                <a:lnTo>
                  <a:pt x="3106207" y="5410199"/>
                </a:lnTo>
                <a:lnTo>
                  <a:pt x="3059342" y="5422899"/>
                </a:lnTo>
                <a:close/>
              </a:path>
              <a:path w="5449570" h="5435600">
                <a:moveTo>
                  <a:pt x="2964880" y="5435599"/>
                </a:moveTo>
                <a:lnTo>
                  <a:pt x="2484675" y="5435599"/>
                </a:lnTo>
                <a:lnTo>
                  <a:pt x="2437325" y="5422899"/>
                </a:lnTo>
                <a:lnTo>
                  <a:pt x="3012231" y="5422899"/>
                </a:lnTo>
                <a:lnTo>
                  <a:pt x="2964880" y="5435599"/>
                </a:lnTo>
                <a:close/>
              </a:path>
            </a:pathLst>
          </a:custGeom>
          <a:solidFill>
            <a:srgbClr val="ECB92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599409" y="3186746"/>
            <a:ext cx="5449570" cy="5435600"/>
          </a:xfrm>
          <a:custGeom>
            <a:avLst/>
            <a:gdLst/>
            <a:ahLst/>
            <a:cxnLst/>
            <a:rect l="l" t="t" r="r" b="b"/>
            <a:pathLst>
              <a:path w="5449570" h="5435600">
                <a:moveTo>
                  <a:pt x="3012230" y="12699"/>
                </a:moveTo>
                <a:lnTo>
                  <a:pt x="2437324" y="12699"/>
                </a:lnTo>
                <a:lnTo>
                  <a:pt x="2484675" y="0"/>
                </a:lnTo>
                <a:lnTo>
                  <a:pt x="2964880" y="0"/>
                </a:lnTo>
                <a:lnTo>
                  <a:pt x="3012230" y="12699"/>
                </a:lnTo>
                <a:close/>
              </a:path>
              <a:path w="5449570" h="5435600">
                <a:moveTo>
                  <a:pt x="3199169" y="38099"/>
                </a:moveTo>
                <a:lnTo>
                  <a:pt x="2250386" y="38099"/>
                </a:lnTo>
                <a:lnTo>
                  <a:pt x="2343348" y="12699"/>
                </a:lnTo>
                <a:lnTo>
                  <a:pt x="3106206" y="12699"/>
                </a:lnTo>
                <a:lnTo>
                  <a:pt x="3199169" y="38099"/>
                </a:lnTo>
                <a:close/>
              </a:path>
              <a:path w="5449570" h="5435600">
                <a:moveTo>
                  <a:pt x="3245252" y="5397499"/>
                </a:moveTo>
                <a:lnTo>
                  <a:pt x="2204303" y="5397499"/>
                </a:lnTo>
                <a:lnTo>
                  <a:pt x="1802736" y="5283199"/>
                </a:lnTo>
                <a:lnTo>
                  <a:pt x="1759710" y="5270499"/>
                </a:lnTo>
                <a:lnTo>
                  <a:pt x="1717028" y="5245099"/>
                </a:lnTo>
                <a:lnTo>
                  <a:pt x="1632725" y="5219699"/>
                </a:lnTo>
                <a:lnTo>
                  <a:pt x="1591118" y="5194299"/>
                </a:lnTo>
                <a:lnTo>
                  <a:pt x="1549882" y="5181599"/>
                </a:lnTo>
                <a:lnTo>
                  <a:pt x="1468556" y="5130799"/>
                </a:lnTo>
                <a:lnTo>
                  <a:pt x="1428478" y="5118099"/>
                </a:lnTo>
                <a:lnTo>
                  <a:pt x="1349530" y="5067299"/>
                </a:lnTo>
                <a:lnTo>
                  <a:pt x="1310673" y="5041899"/>
                </a:lnTo>
                <a:lnTo>
                  <a:pt x="1272237" y="5029199"/>
                </a:lnTo>
                <a:lnTo>
                  <a:pt x="1196656" y="4978399"/>
                </a:lnTo>
                <a:lnTo>
                  <a:pt x="1122841" y="4927599"/>
                </a:lnTo>
                <a:lnTo>
                  <a:pt x="1086614" y="4889499"/>
                </a:lnTo>
                <a:lnTo>
                  <a:pt x="1015555" y="4838699"/>
                </a:lnTo>
                <a:lnTo>
                  <a:pt x="980737" y="4813299"/>
                </a:lnTo>
                <a:lnTo>
                  <a:pt x="946402" y="4787899"/>
                </a:lnTo>
                <a:lnTo>
                  <a:pt x="912558" y="4749799"/>
                </a:lnTo>
                <a:lnTo>
                  <a:pt x="879212" y="4724399"/>
                </a:lnTo>
                <a:lnTo>
                  <a:pt x="846370" y="4686299"/>
                </a:lnTo>
                <a:lnTo>
                  <a:pt x="814040" y="4660899"/>
                </a:lnTo>
                <a:lnTo>
                  <a:pt x="782228" y="4622799"/>
                </a:lnTo>
                <a:lnTo>
                  <a:pt x="750941" y="4597399"/>
                </a:lnTo>
                <a:lnTo>
                  <a:pt x="720188" y="4559299"/>
                </a:lnTo>
                <a:lnTo>
                  <a:pt x="689973" y="4533899"/>
                </a:lnTo>
                <a:lnTo>
                  <a:pt x="660305" y="4495799"/>
                </a:lnTo>
                <a:lnTo>
                  <a:pt x="631190" y="4457699"/>
                </a:lnTo>
                <a:lnTo>
                  <a:pt x="602636" y="4432299"/>
                </a:lnTo>
                <a:lnTo>
                  <a:pt x="574649" y="4394199"/>
                </a:lnTo>
                <a:lnTo>
                  <a:pt x="547236" y="4356099"/>
                </a:lnTo>
                <a:lnTo>
                  <a:pt x="520404" y="4317999"/>
                </a:lnTo>
                <a:lnTo>
                  <a:pt x="494161" y="4279899"/>
                </a:lnTo>
                <a:lnTo>
                  <a:pt x="468513" y="4241799"/>
                </a:lnTo>
                <a:lnTo>
                  <a:pt x="443467" y="4203699"/>
                </a:lnTo>
                <a:lnTo>
                  <a:pt x="419030" y="4165599"/>
                </a:lnTo>
                <a:lnTo>
                  <a:pt x="395209" y="4127499"/>
                </a:lnTo>
                <a:lnTo>
                  <a:pt x="372012" y="4089399"/>
                </a:lnTo>
                <a:lnTo>
                  <a:pt x="349444" y="4051299"/>
                </a:lnTo>
                <a:lnTo>
                  <a:pt x="327514" y="4013199"/>
                </a:lnTo>
                <a:lnTo>
                  <a:pt x="306227" y="3975099"/>
                </a:lnTo>
                <a:lnTo>
                  <a:pt x="285592" y="3936999"/>
                </a:lnTo>
                <a:lnTo>
                  <a:pt x="265614" y="3886199"/>
                </a:lnTo>
                <a:lnTo>
                  <a:pt x="246302" y="3848099"/>
                </a:lnTo>
                <a:lnTo>
                  <a:pt x="227661" y="3809999"/>
                </a:lnTo>
                <a:lnTo>
                  <a:pt x="209700" y="3771899"/>
                </a:lnTo>
                <a:lnTo>
                  <a:pt x="192424" y="3721099"/>
                </a:lnTo>
                <a:lnTo>
                  <a:pt x="175841" y="3682999"/>
                </a:lnTo>
                <a:lnTo>
                  <a:pt x="159958" y="3644899"/>
                </a:lnTo>
                <a:lnTo>
                  <a:pt x="144782" y="3594099"/>
                </a:lnTo>
                <a:lnTo>
                  <a:pt x="130319" y="3555999"/>
                </a:lnTo>
                <a:lnTo>
                  <a:pt x="116577" y="3505199"/>
                </a:lnTo>
                <a:lnTo>
                  <a:pt x="103563" y="3467099"/>
                </a:lnTo>
                <a:lnTo>
                  <a:pt x="91284" y="3416299"/>
                </a:lnTo>
                <a:lnTo>
                  <a:pt x="79746" y="3378199"/>
                </a:lnTo>
                <a:lnTo>
                  <a:pt x="68957" y="3327399"/>
                </a:lnTo>
                <a:lnTo>
                  <a:pt x="58924" y="3289299"/>
                </a:lnTo>
                <a:lnTo>
                  <a:pt x="49653" y="3238499"/>
                </a:lnTo>
                <a:lnTo>
                  <a:pt x="41151" y="3187699"/>
                </a:lnTo>
                <a:lnTo>
                  <a:pt x="33427" y="3149599"/>
                </a:lnTo>
                <a:lnTo>
                  <a:pt x="26486" y="3098799"/>
                </a:lnTo>
                <a:lnTo>
                  <a:pt x="20335" y="3047999"/>
                </a:lnTo>
                <a:lnTo>
                  <a:pt x="14982" y="3009899"/>
                </a:lnTo>
                <a:lnTo>
                  <a:pt x="10433" y="2959099"/>
                </a:lnTo>
                <a:lnTo>
                  <a:pt x="6695" y="2908299"/>
                </a:lnTo>
                <a:lnTo>
                  <a:pt x="3776" y="2857499"/>
                </a:lnTo>
                <a:lnTo>
                  <a:pt x="1683" y="2819399"/>
                </a:lnTo>
                <a:lnTo>
                  <a:pt x="421" y="2768599"/>
                </a:lnTo>
                <a:lnTo>
                  <a:pt x="0" y="2730499"/>
                </a:lnTo>
                <a:lnTo>
                  <a:pt x="0" y="2717799"/>
                </a:lnTo>
                <a:lnTo>
                  <a:pt x="421" y="2666999"/>
                </a:lnTo>
                <a:lnTo>
                  <a:pt x="1683" y="2616199"/>
                </a:lnTo>
                <a:lnTo>
                  <a:pt x="3776" y="2578099"/>
                </a:lnTo>
                <a:lnTo>
                  <a:pt x="6695" y="2527299"/>
                </a:lnTo>
                <a:lnTo>
                  <a:pt x="10433" y="2476499"/>
                </a:lnTo>
                <a:lnTo>
                  <a:pt x="14982" y="2425699"/>
                </a:lnTo>
                <a:lnTo>
                  <a:pt x="20335" y="2387599"/>
                </a:lnTo>
                <a:lnTo>
                  <a:pt x="26486" y="2336799"/>
                </a:lnTo>
                <a:lnTo>
                  <a:pt x="33427" y="2285999"/>
                </a:lnTo>
                <a:lnTo>
                  <a:pt x="41151" y="2247899"/>
                </a:lnTo>
                <a:lnTo>
                  <a:pt x="49653" y="2197099"/>
                </a:lnTo>
                <a:lnTo>
                  <a:pt x="58924" y="2146299"/>
                </a:lnTo>
                <a:lnTo>
                  <a:pt x="68957" y="2108199"/>
                </a:lnTo>
                <a:lnTo>
                  <a:pt x="79746" y="2057399"/>
                </a:lnTo>
                <a:lnTo>
                  <a:pt x="91284" y="2019299"/>
                </a:lnTo>
                <a:lnTo>
                  <a:pt x="103563" y="1968499"/>
                </a:lnTo>
                <a:lnTo>
                  <a:pt x="116577" y="1930399"/>
                </a:lnTo>
                <a:lnTo>
                  <a:pt x="130319" y="1879599"/>
                </a:lnTo>
                <a:lnTo>
                  <a:pt x="144782" y="1841499"/>
                </a:lnTo>
                <a:lnTo>
                  <a:pt x="159958" y="1790699"/>
                </a:lnTo>
                <a:lnTo>
                  <a:pt x="175841" y="1752599"/>
                </a:lnTo>
                <a:lnTo>
                  <a:pt x="192424" y="1714499"/>
                </a:lnTo>
                <a:lnTo>
                  <a:pt x="209700" y="1663699"/>
                </a:lnTo>
                <a:lnTo>
                  <a:pt x="227661" y="1625599"/>
                </a:lnTo>
                <a:lnTo>
                  <a:pt x="246302" y="1587499"/>
                </a:lnTo>
                <a:lnTo>
                  <a:pt x="265614" y="1536699"/>
                </a:lnTo>
                <a:lnTo>
                  <a:pt x="285592" y="1498599"/>
                </a:lnTo>
                <a:lnTo>
                  <a:pt x="306227" y="1460499"/>
                </a:lnTo>
                <a:lnTo>
                  <a:pt x="327514" y="1422399"/>
                </a:lnTo>
                <a:lnTo>
                  <a:pt x="349444" y="1384299"/>
                </a:lnTo>
                <a:lnTo>
                  <a:pt x="372012" y="1346199"/>
                </a:lnTo>
                <a:lnTo>
                  <a:pt x="395209" y="1308099"/>
                </a:lnTo>
                <a:lnTo>
                  <a:pt x="419030" y="1269999"/>
                </a:lnTo>
                <a:lnTo>
                  <a:pt x="443467" y="1231899"/>
                </a:lnTo>
                <a:lnTo>
                  <a:pt x="468513" y="1193799"/>
                </a:lnTo>
                <a:lnTo>
                  <a:pt x="494161" y="1155699"/>
                </a:lnTo>
                <a:lnTo>
                  <a:pt x="520404" y="1117599"/>
                </a:lnTo>
                <a:lnTo>
                  <a:pt x="547236" y="1079499"/>
                </a:lnTo>
                <a:lnTo>
                  <a:pt x="574649" y="1041399"/>
                </a:lnTo>
                <a:lnTo>
                  <a:pt x="602636" y="1003299"/>
                </a:lnTo>
                <a:lnTo>
                  <a:pt x="631190" y="977899"/>
                </a:lnTo>
                <a:lnTo>
                  <a:pt x="660305" y="939799"/>
                </a:lnTo>
                <a:lnTo>
                  <a:pt x="689973" y="901699"/>
                </a:lnTo>
                <a:lnTo>
                  <a:pt x="720188" y="876299"/>
                </a:lnTo>
                <a:lnTo>
                  <a:pt x="750941" y="838199"/>
                </a:lnTo>
                <a:lnTo>
                  <a:pt x="782228" y="800099"/>
                </a:lnTo>
                <a:lnTo>
                  <a:pt x="814040" y="774699"/>
                </a:lnTo>
                <a:lnTo>
                  <a:pt x="846370" y="749299"/>
                </a:lnTo>
                <a:lnTo>
                  <a:pt x="879212" y="711199"/>
                </a:lnTo>
                <a:lnTo>
                  <a:pt x="912558" y="685799"/>
                </a:lnTo>
                <a:lnTo>
                  <a:pt x="946402" y="647699"/>
                </a:lnTo>
                <a:lnTo>
                  <a:pt x="980737" y="622299"/>
                </a:lnTo>
                <a:lnTo>
                  <a:pt x="1050850" y="571499"/>
                </a:lnTo>
                <a:lnTo>
                  <a:pt x="1086614" y="533399"/>
                </a:lnTo>
                <a:lnTo>
                  <a:pt x="1159524" y="482599"/>
                </a:lnTo>
                <a:lnTo>
                  <a:pt x="1234229" y="431799"/>
                </a:lnTo>
                <a:lnTo>
                  <a:pt x="1272237" y="406399"/>
                </a:lnTo>
                <a:lnTo>
                  <a:pt x="1310673" y="393699"/>
                </a:lnTo>
                <a:lnTo>
                  <a:pt x="1388801" y="342899"/>
                </a:lnTo>
                <a:lnTo>
                  <a:pt x="1428478" y="317499"/>
                </a:lnTo>
                <a:lnTo>
                  <a:pt x="1468556" y="304799"/>
                </a:lnTo>
                <a:lnTo>
                  <a:pt x="1549882" y="253999"/>
                </a:lnTo>
                <a:lnTo>
                  <a:pt x="1591118" y="241299"/>
                </a:lnTo>
                <a:lnTo>
                  <a:pt x="1632725" y="215899"/>
                </a:lnTo>
                <a:lnTo>
                  <a:pt x="1717028" y="190499"/>
                </a:lnTo>
                <a:lnTo>
                  <a:pt x="1759710" y="165099"/>
                </a:lnTo>
                <a:lnTo>
                  <a:pt x="2204303" y="38099"/>
                </a:lnTo>
                <a:lnTo>
                  <a:pt x="3245252" y="38099"/>
                </a:lnTo>
                <a:lnTo>
                  <a:pt x="3689845" y="165099"/>
                </a:lnTo>
                <a:lnTo>
                  <a:pt x="3732527" y="190499"/>
                </a:lnTo>
                <a:lnTo>
                  <a:pt x="3816830" y="215899"/>
                </a:lnTo>
                <a:lnTo>
                  <a:pt x="3858437" y="241299"/>
                </a:lnTo>
                <a:lnTo>
                  <a:pt x="3899673" y="253999"/>
                </a:lnTo>
                <a:lnTo>
                  <a:pt x="3981000" y="304799"/>
                </a:lnTo>
                <a:lnTo>
                  <a:pt x="4021077" y="317499"/>
                </a:lnTo>
                <a:lnTo>
                  <a:pt x="4060755" y="342899"/>
                </a:lnTo>
                <a:lnTo>
                  <a:pt x="4138882" y="393699"/>
                </a:lnTo>
                <a:lnTo>
                  <a:pt x="4177318" y="406399"/>
                </a:lnTo>
                <a:lnTo>
                  <a:pt x="4215326" y="431799"/>
                </a:lnTo>
                <a:lnTo>
                  <a:pt x="4290031" y="482599"/>
                </a:lnTo>
                <a:lnTo>
                  <a:pt x="4362941" y="533399"/>
                </a:lnTo>
                <a:lnTo>
                  <a:pt x="4398706" y="571499"/>
                </a:lnTo>
                <a:lnTo>
                  <a:pt x="4468819" y="622299"/>
                </a:lnTo>
                <a:lnTo>
                  <a:pt x="4503153" y="647699"/>
                </a:lnTo>
                <a:lnTo>
                  <a:pt x="4536997" y="685799"/>
                </a:lnTo>
                <a:lnTo>
                  <a:pt x="4570344" y="711199"/>
                </a:lnTo>
                <a:lnTo>
                  <a:pt x="4603185" y="749299"/>
                </a:lnTo>
                <a:lnTo>
                  <a:pt x="4635516" y="774699"/>
                </a:lnTo>
                <a:lnTo>
                  <a:pt x="4667328" y="800099"/>
                </a:lnTo>
                <a:lnTo>
                  <a:pt x="4698614" y="838199"/>
                </a:lnTo>
                <a:lnTo>
                  <a:pt x="4729368" y="876299"/>
                </a:lnTo>
                <a:lnTo>
                  <a:pt x="4759582" y="901699"/>
                </a:lnTo>
                <a:lnTo>
                  <a:pt x="4789250" y="939799"/>
                </a:lnTo>
                <a:lnTo>
                  <a:pt x="4818365" y="977899"/>
                </a:lnTo>
                <a:lnTo>
                  <a:pt x="4846920" y="1003299"/>
                </a:lnTo>
                <a:lnTo>
                  <a:pt x="4874907" y="1041399"/>
                </a:lnTo>
                <a:lnTo>
                  <a:pt x="4902320" y="1079499"/>
                </a:lnTo>
                <a:lnTo>
                  <a:pt x="4929151" y="1117599"/>
                </a:lnTo>
                <a:lnTo>
                  <a:pt x="4955395" y="1155699"/>
                </a:lnTo>
                <a:lnTo>
                  <a:pt x="4981043" y="1193799"/>
                </a:lnTo>
                <a:lnTo>
                  <a:pt x="5006089" y="1231899"/>
                </a:lnTo>
                <a:lnTo>
                  <a:pt x="5030526" y="1269999"/>
                </a:lnTo>
                <a:lnTo>
                  <a:pt x="5054346" y="1308099"/>
                </a:lnTo>
                <a:lnTo>
                  <a:pt x="5077544" y="1346199"/>
                </a:lnTo>
                <a:lnTo>
                  <a:pt x="5100111" y="1384299"/>
                </a:lnTo>
                <a:lnTo>
                  <a:pt x="5122042" y="1422399"/>
                </a:lnTo>
                <a:lnTo>
                  <a:pt x="5143328" y="1460499"/>
                </a:lnTo>
                <a:lnTo>
                  <a:pt x="5163964" y="1498599"/>
                </a:lnTo>
                <a:lnTo>
                  <a:pt x="5183941" y="1536699"/>
                </a:lnTo>
                <a:lnTo>
                  <a:pt x="5203254" y="1587499"/>
                </a:lnTo>
                <a:lnTo>
                  <a:pt x="5221894" y="1625599"/>
                </a:lnTo>
                <a:lnTo>
                  <a:pt x="5239856" y="1663699"/>
                </a:lnTo>
                <a:lnTo>
                  <a:pt x="5257132" y="1714499"/>
                </a:lnTo>
                <a:lnTo>
                  <a:pt x="5273714" y="1752599"/>
                </a:lnTo>
                <a:lnTo>
                  <a:pt x="5289598" y="1790699"/>
                </a:lnTo>
                <a:lnTo>
                  <a:pt x="5304774" y="1841499"/>
                </a:lnTo>
                <a:lnTo>
                  <a:pt x="5319236" y="1879599"/>
                </a:lnTo>
                <a:lnTo>
                  <a:pt x="5332978" y="1930399"/>
                </a:lnTo>
                <a:lnTo>
                  <a:pt x="5345992" y="1968499"/>
                </a:lnTo>
                <a:lnTo>
                  <a:pt x="5358272" y="2019299"/>
                </a:lnTo>
                <a:lnTo>
                  <a:pt x="5369809" y="2057399"/>
                </a:lnTo>
                <a:lnTo>
                  <a:pt x="5380598" y="2108199"/>
                </a:lnTo>
                <a:lnTo>
                  <a:pt x="5390632" y="2146299"/>
                </a:lnTo>
                <a:lnTo>
                  <a:pt x="5399903" y="2197099"/>
                </a:lnTo>
                <a:lnTo>
                  <a:pt x="5408404" y="2247899"/>
                </a:lnTo>
                <a:lnTo>
                  <a:pt x="5416129" y="2285999"/>
                </a:lnTo>
                <a:lnTo>
                  <a:pt x="5423070" y="2336799"/>
                </a:lnTo>
                <a:lnTo>
                  <a:pt x="5429221" y="2387599"/>
                </a:lnTo>
                <a:lnTo>
                  <a:pt x="5434574" y="2425699"/>
                </a:lnTo>
                <a:lnTo>
                  <a:pt x="5439123" y="2476499"/>
                </a:lnTo>
                <a:lnTo>
                  <a:pt x="5442860" y="2527299"/>
                </a:lnTo>
                <a:lnTo>
                  <a:pt x="5445779" y="2578099"/>
                </a:lnTo>
                <a:lnTo>
                  <a:pt x="5447873" y="2616199"/>
                </a:lnTo>
                <a:lnTo>
                  <a:pt x="5449134" y="2666999"/>
                </a:lnTo>
                <a:lnTo>
                  <a:pt x="5449556" y="2717799"/>
                </a:lnTo>
                <a:lnTo>
                  <a:pt x="5449134" y="2768599"/>
                </a:lnTo>
                <a:lnTo>
                  <a:pt x="5447873" y="2819399"/>
                </a:lnTo>
                <a:lnTo>
                  <a:pt x="5445779" y="2857499"/>
                </a:lnTo>
                <a:lnTo>
                  <a:pt x="5442860" y="2908299"/>
                </a:lnTo>
                <a:lnTo>
                  <a:pt x="5439123" y="2959099"/>
                </a:lnTo>
                <a:lnTo>
                  <a:pt x="5434574" y="3009899"/>
                </a:lnTo>
                <a:lnTo>
                  <a:pt x="5429221" y="3047999"/>
                </a:lnTo>
                <a:lnTo>
                  <a:pt x="5423070" y="3098799"/>
                </a:lnTo>
                <a:lnTo>
                  <a:pt x="5416129" y="3149599"/>
                </a:lnTo>
                <a:lnTo>
                  <a:pt x="5408404" y="3187699"/>
                </a:lnTo>
                <a:lnTo>
                  <a:pt x="5399903" y="3238499"/>
                </a:lnTo>
                <a:lnTo>
                  <a:pt x="5390632" y="3289299"/>
                </a:lnTo>
                <a:lnTo>
                  <a:pt x="5380598" y="3327399"/>
                </a:lnTo>
                <a:lnTo>
                  <a:pt x="5369809" y="3378199"/>
                </a:lnTo>
                <a:lnTo>
                  <a:pt x="5358272" y="3416299"/>
                </a:lnTo>
                <a:lnTo>
                  <a:pt x="5345992" y="3467099"/>
                </a:lnTo>
                <a:lnTo>
                  <a:pt x="5332978" y="3505199"/>
                </a:lnTo>
                <a:lnTo>
                  <a:pt x="5319236" y="3555999"/>
                </a:lnTo>
                <a:lnTo>
                  <a:pt x="5304774" y="3594099"/>
                </a:lnTo>
                <a:lnTo>
                  <a:pt x="5289598" y="3644899"/>
                </a:lnTo>
                <a:lnTo>
                  <a:pt x="5273714" y="3682999"/>
                </a:lnTo>
                <a:lnTo>
                  <a:pt x="5257132" y="3721099"/>
                </a:lnTo>
                <a:lnTo>
                  <a:pt x="5239856" y="3771899"/>
                </a:lnTo>
                <a:lnTo>
                  <a:pt x="5221894" y="3809999"/>
                </a:lnTo>
                <a:lnTo>
                  <a:pt x="5203254" y="3848099"/>
                </a:lnTo>
                <a:lnTo>
                  <a:pt x="5183941" y="3886199"/>
                </a:lnTo>
                <a:lnTo>
                  <a:pt x="5163964" y="3936999"/>
                </a:lnTo>
                <a:lnTo>
                  <a:pt x="5143328" y="3975099"/>
                </a:lnTo>
                <a:lnTo>
                  <a:pt x="5122042" y="4013199"/>
                </a:lnTo>
                <a:lnTo>
                  <a:pt x="5100111" y="4051299"/>
                </a:lnTo>
                <a:lnTo>
                  <a:pt x="5077544" y="4089399"/>
                </a:lnTo>
                <a:lnTo>
                  <a:pt x="5054346" y="4127499"/>
                </a:lnTo>
                <a:lnTo>
                  <a:pt x="5030526" y="4165599"/>
                </a:lnTo>
                <a:lnTo>
                  <a:pt x="5006089" y="4203699"/>
                </a:lnTo>
                <a:lnTo>
                  <a:pt x="4981043" y="4241799"/>
                </a:lnTo>
                <a:lnTo>
                  <a:pt x="4955395" y="4279899"/>
                </a:lnTo>
                <a:lnTo>
                  <a:pt x="4929151" y="4317999"/>
                </a:lnTo>
                <a:lnTo>
                  <a:pt x="4902320" y="4356099"/>
                </a:lnTo>
                <a:lnTo>
                  <a:pt x="4874907" y="4394199"/>
                </a:lnTo>
                <a:lnTo>
                  <a:pt x="4846920" y="4432299"/>
                </a:lnTo>
                <a:lnTo>
                  <a:pt x="4818365" y="4457699"/>
                </a:lnTo>
                <a:lnTo>
                  <a:pt x="4789250" y="4495799"/>
                </a:lnTo>
                <a:lnTo>
                  <a:pt x="4759582" y="4533899"/>
                </a:lnTo>
                <a:lnTo>
                  <a:pt x="4729368" y="4559299"/>
                </a:lnTo>
                <a:lnTo>
                  <a:pt x="4698614" y="4597399"/>
                </a:lnTo>
                <a:lnTo>
                  <a:pt x="4667328" y="4622799"/>
                </a:lnTo>
                <a:lnTo>
                  <a:pt x="4635516" y="4660899"/>
                </a:lnTo>
                <a:lnTo>
                  <a:pt x="4603185" y="4686299"/>
                </a:lnTo>
                <a:lnTo>
                  <a:pt x="4570344" y="4724399"/>
                </a:lnTo>
                <a:lnTo>
                  <a:pt x="4536997" y="4749799"/>
                </a:lnTo>
                <a:lnTo>
                  <a:pt x="4503153" y="4787899"/>
                </a:lnTo>
                <a:lnTo>
                  <a:pt x="4468819" y="4813299"/>
                </a:lnTo>
                <a:lnTo>
                  <a:pt x="4434001" y="4838699"/>
                </a:lnTo>
                <a:lnTo>
                  <a:pt x="4362941" y="4889499"/>
                </a:lnTo>
                <a:lnTo>
                  <a:pt x="4326714" y="4927599"/>
                </a:lnTo>
                <a:lnTo>
                  <a:pt x="4252900" y="4978399"/>
                </a:lnTo>
                <a:lnTo>
                  <a:pt x="4177318" y="5029199"/>
                </a:lnTo>
                <a:lnTo>
                  <a:pt x="4138882" y="5041899"/>
                </a:lnTo>
                <a:lnTo>
                  <a:pt x="4100025" y="5067299"/>
                </a:lnTo>
                <a:lnTo>
                  <a:pt x="4021077" y="5118099"/>
                </a:lnTo>
                <a:lnTo>
                  <a:pt x="3981000" y="5130799"/>
                </a:lnTo>
                <a:lnTo>
                  <a:pt x="3899673" y="5181599"/>
                </a:lnTo>
                <a:lnTo>
                  <a:pt x="3858437" y="5194299"/>
                </a:lnTo>
                <a:lnTo>
                  <a:pt x="3816830" y="5219699"/>
                </a:lnTo>
                <a:lnTo>
                  <a:pt x="3732527" y="5245099"/>
                </a:lnTo>
                <a:lnTo>
                  <a:pt x="3689845" y="5270499"/>
                </a:lnTo>
                <a:lnTo>
                  <a:pt x="3646819" y="5283199"/>
                </a:lnTo>
                <a:lnTo>
                  <a:pt x="3245252" y="5397499"/>
                </a:lnTo>
                <a:close/>
              </a:path>
              <a:path w="5449570" h="5435600">
                <a:moveTo>
                  <a:pt x="3152818" y="5410199"/>
                </a:moveTo>
                <a:lnTo>
                  <a:pt x="2296737" y="5410199"/>
                </a:lnTo>
                <a:lnTo>
                  <a:pt x="2250386" y="5397499"/>
                </a:lnTo>
                <a:lnTo>
                  <a:pt x="3199169" y="5397499"/>
                </a:lnTo>
                <a:lnTo>
                  <a:pt x="3152818" y="5410199"/>
                </a:lnTo>
                <a:close/>
              </a:path>
              <a:path w="5449570" h="5435600">
                <a:moveTo>
                  <a:pt x="3059342" y="5422899"/>
                </a:moveTo>
                <a:lnTo>
                  <a:pt x="2390213" y="5422899"/>
                </a:lnTo>
                <a:lnTo>
                  <a:pt x="2343348" y="5410199"/>
                </a:lnTo>
                <a:lnTo>
                  <a:pt x="3106206" y="5410199"/>
                </a:lnTo>
                <a:lnTo>
                  <a:pt x="3059342" y="5422899"/>
                </a:lnTo>
                <a:close/>
              </a:path>
              <a:path w="5449570" h="5435600">
                <a:moveTo>
                  <a:pt x="2964880" y="5435599"/>
                </a:moveTo>
                <a:lnTo>
                  <a:pt x="2484674" y="5435599"/>
                </a:lnTo>
                <a:lnTo>
                  <a:pt x="2437324" y="5422899"/>
                </a:lnTo>
                <a:lnTo>
                  <a:pt x="3012230" y="5422899"/>
                </a:lnTo>
                <a:lnTo>
                  <a:pt x="2964880" y="5435599"/>
                </a:lnTo>
                <a:close/>
              </a:path>
            </a:pathLst>
          </a:custGeom>
          <a:solidFill>
            <a:srgbClr val="ECB92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2563316" y="3186746"/>
            <a:ext cx="5449570" cy="5435600"/>
          </a:xfrm>
          <a:custGeom>
            <a:avLst/>
            <a:gdLst/>
            <a:ahLst/>
            <a:cxnLst/>
            <a:rect l="l" t="t" r="r" b="b"/>
            <a:pathLst>
              <a:path w="5449569" h="5435600">
                <a:moveTo>
                  <a:pt x="3012231" y="12699"/>
                </a:moveTo>
                <a:lnTo>
                  <a:pt x="2437324" y="12699"/>
                </a:lnTo>
                <a:lnTo>
                  <a:pt x="2484675" y="0"/>
                </a:lnTo>
                <a:lnTo>
                  <a:pt x="2964880" y="0"/>
                </a:lnTo>
                <a:lnTo>
                  <a:pt x="3012231" y="12699"/>
                </a:lnTo>
                <a:close/>
              </a:path>
              <a:path w="5449569" h="5435600">
                <a:moveTo>
                  <a:pt x="3199169" y="38099"/>
                </a:moveTo>
                <a:lnTo>
                  <a:pt x="2250386" y="38099"/>
                </a:lnTo>
                <a:lnTo>
                  <a:pt x="2343349" y="12699"/>
                </a:lnTo>
                <a:lnTo>
                  <a:pt x="3106207" y="12699"/>
                </a:lnTo>
                <a:lnTo>
                  <a:pt x="3199169" y="38099"/>
                </a:lnTo>
                <a:close/>
              </a:path>
              <a:path w="5449569" h="5435600">
                <a:moveTo>
                  <a:pt x="3245252" y="5397499"/>
                </a:moveTo>
                <a:lnTo>
                  <a:pt x="2204303" y="5397499"/>
                </a:lnTo>
                <a:lnTo>
                  <a:pt x="1802736" y="5283199"/>
                </a:lnTo>
                <a:lnTo>
                  <a:pt x="1759710" y="5270499"/>
                </a:lnTo>
                <a:lnTo>
                  <a:pt x="1717028" y="5245099"/>
                </a:lnTo>
                <a:lnTo>
                  <a:pt x="1632725" y="5219699"/>
                </a:lnTo>
                <a:lnTo>
                  <a:pt x="1591118" y="5194299"/>
                </a:lnTo>
                <a:lnTo>
                  <a:pt x="1549883" y="5181599"/>
                </a:lnTo>
                <a:lnTo>
                  <a:pt x="1468556" y="5130799"/>
                </a:lnTo>
                <a:lnTo>
                  <a:pt x="1428478" y="5118099"/>
                </a:lnTo>
                <a:lnTo>
                  <a:pt x="1349530" y="5067299"/>
                </a:lnTo>
                <a:lnTo>
                  <a:pt x="1310673" y="5041899"/>
                </a:lnTo>
                <a:lnTo>
                  <a:pt x="1272237" y="5029199"/>
                </a:lnTo>
                <a:lnTo>
                  <a:pt x="1196656" y="4978399"/>
                </a:lnTo>
                <a:lnTo>
                  <a:pt x="1122841" y="4927599"/>
                </a:lnTo>
                <a:lnTo>
                  <a:pt x="1086614" y="4889499"/>
                </a:lnTo>
                <a:lnTo>
                  <a:pt x="1015555" y="4838699"/>
                </a:lnTo>
                <a:lnTo>
                  <a:pt x="980737" y="4813299"/>
                </a:lnTo>
                <a:lnTo>
                  <a:pt x="946402" y="4787899"/>
                </a:lnTo>
                <a:lnTo>
                  <a:pt x="912558" y="4749799"/>
                </a:lnTo>
                <a:lnTo>
                  <a:pt x="879212" y="4724399"/>
                </a:lnTo>
                <a:lnTo>
                  <a:pt x="846370" y="4686299"/>
                </a:lnTo>
                <a:lnTo>
                  <a:pt x="814040" y="4660899"/>
                </a:lnTo>
                <a:lnTo>
                  <a:pt x="782228" y="4622799"/>
                </a:lnTo>
                <a:lnTo>
                  <a:pt x="750941" y="4597399"/>
                </a:lnTo>
                <a:lnTo>
                  <a:pt x="720188" y="4559299"/>
                </a:lnTo>
                <a:lnTo>
                  <a:pt x="689973" y="4533899"/>
                </a:lnTo>
                <a:lnTo>
                  <a:pt x="660305" y="4495799"/>
                </a:lnTo>
                <a:lnTo>
                  <a:pt x="631190" y="4457699"/>
                </a:lnTo>
                <a:lnTo>
                  <a:pt x="602636" y="4432299"/>
                </a:lnTo>
                <a:lnTo>
                  <a:pt x="574649" y="4394199"/>
                </a:lnTo>
                <a:lnTo>
                  <a:pt x="547236" y="4356099"/>
                </a:lnTo>
                <a:lnTo>
                  <a:pt x="520404" y="4317999"/>
                </a:lnTo>
                <a:lnTo>
                  <a:pt x="494161" y="4279899"/>
                </a:lnTo>
                <a:lnTo>
                  <a:pt x="468513" y="4241799"/>
                </a:lnTo>
                <a:lnTo>
                  <a:pt x="443467" y="4203699"/>
                </a:lnTo>
                <a:lnTo>
                  <a:pt x="419030" y="4165599"/>
                </a:lnTo>
                <a:lnTo>
                  <a:pt x="395209" y="4127499"/>
                </a:lnTo>
                <a:lnTo>
                  <a:pt x="372012" y="4089399"/>
                </a:lnTo>
                <a:lnTo>
                  <a:pt x="349444" y="4051299"/>
                </a:lnTo>
                <a:lnTo>
                  <a:pt x="327514" y="4013199"/>
                </a:lnTo>
                <a:lnTo>
                  <a:pt x="306227" y="3975099"/>
                </a:lnTo>
                <a:lnTo>
                  <a:pt x="285592" y="3936999"/>
                </a:lnTo>
                <a:lnTo>
                  <a:pt x="265614" y="3886199"/>
                </a:lnTo>
                <a:lnTo>
                  <a:pt x="246302" y="3848099"/>
                </a:lnTo>
                <a:lnTo>
                  <a:pt x="227661" y="3809999"/>
                </a:lnTo>
                <a:lnTo>
                  <a:pt x="209700" y="3771899"/>
                </a:lnTo>
                <a:lnTo>
                  <a:pt x="192424" y="3721099"/>
                </a:lnTo>
                <a:lnTo>
                  <a:pt x="175841" y="3682999"/>
                </a:lnTo>
                <a:lnTo>
                  <a:pt x="159958" y="3644899"/>
                </a:lnTo>
                <a:lnTo>
                  <a:pt x="144782" y="3594099"/>
                </a:lnTo>
                <a:lnTo>
                  <a:pt x="130319" y="3555999"/>
                </a:lnTo>
                <a:lnTo>
                  <a:pt x="116577" y="3505199"/>
                </a:lnTo>
                <a:lnTo>
                  <a:pt x="103563" y="3467099"/>
                </a:lnTo>
                <a:lnTo>
                  <a:pt x="91284" y="3416299"/>
                </a:lnTo>
                <a:lnTo>
                  <a:pt x="79746" y="3378199"/>
                </a:lnTo>
                <a:lnTo>
                  <a:pt x="68957" y="3327399"/>
                </a:lnTo>
                <a:lnTo>
                  <a:pt x="58924" y="3289299"/>
                </a:lnTo>
                <a:lnTo>
                  <a:pt x="49653" y="3238499"/>
                </a:lnTo>
                <a:lnTo>
                  <a:pt x="41152" y="3187699"/>
                </a:lnTo>
                <a:lnTo>
                  <a:pt x="33427" y="3149599"/>
                </a:lnTo>
                <a:lnTo>
                  <a:pt x="26486" y="3098799"/>
                </a:lnTo>
                <a:lnTo>
                  <a:pt x="20335" y="3047999"/>
                </a:lnTo>
                <a:lnTo>
                  <a:pt x="14982" y="3009899"/>
                </a:lnTo>
                <a:lnTo>
                  <a:pt x="10433" y="2959099"/>
                </a:lnTo>
                <a:lnTo>
                  <a:pt x="6695" y="2908299"/>
                </a:lnTo>
                <a:lnTo>
                  <a:pt x="3776" y="2857499"/>
                </a:lnTo>
                <a:lnTo>
                  <a:pt x="1683" y="2819399"/>
                </a:lnTo>
                <a:lnTo>
                  <a:pt x="421" y="2768599"/>
                </a:lnTo>
                <a:lnTo>
                  <a:pt x="0" y="2717799"/>
                </a:lnTo>
                <a:lnTo>
                  <a:pt x="421" y="2666999"/>
                </a:lnTo>
                <a:lnTo>
                  <a:pt x="1683" y="2616199"/>
                </a:lnTo>
                <a:lnTo>
                  <a:pt x="3776" y="2578099"/>
                </a:lnTo>
                <a:lnTo>
                  <a:pt x="6695" y="2527299"/>
                </a:lnTo>
                <a:lnTo>
                  <a:pt x="10433" y="2476499"/>
                </a:lnTo>
                <a:lnTo>
                  <a:pt x="14982" y="2425699"/>
                </a:lnTo>
                <a:lnTo>
                  <a:pt x="20335" y="2387599"/>
                </a:lnTo>
                <a:lnTo>
                  <a:pt x="26486" y="2336799"/>
                </a:lnTo>
                <a:lnTo>
                  <a:pt x="33427" y="2285999"/>
                </a:lnTo>
                <a:lnTo>
                  <a:pt x="41152" y="2247899"/>
                </a:lnTo>
                <a:lnTo>
                  <a:pt x="49653" y="2197099"/>
                </a:lnTo>
                <a:lnTo>
                  <a:pt x="58924" y="2146299"/>
                </a:lnTo>
                <a:lnTo>
                  <a:pt x="68957" y="2108199"/>
                </a:lnTo>
                <a:lnTo>
                  <a:pt x="79746" y="2057399"/>
                </a:lnTo>
                <a:lnTo>
                  <a:pt x="91284" y="2019299"/>
                </a:lnTo>
                <a:lnTo>
                  <a:pt x="103563" y="1968499"/>
                </a:lnTo>
                <a:lnTo>
                  <a:pt x="116577" y="1930399"/>
                </a:lnTo>
                <a:lnTo>
                  <a:pt x="130319" y="1879599"/>
                </a:lnTo>
                <a:lnTo>
                  <a:pt x="144782" y="1841499"/>
                </a:lnTo>
                <a:lnTo>
                  <a:pt x="159958" y="1790699"/>
                </a:lnTo>
                <a:lnTo>
                  <a:pt x="175841" y="1752599"/>
                </a:lnTo>
                <a:lnTo>
                  <a:pt x="192424" y="1714499"/>
                </a:lnTo>
                <a:lnTo>
                  <a:pt x="209700" y="1663699"/>
                </a:lnTo>
                <a:lnTo>
                  <a:pt x="227661" y="1625599"/>
                </a:lnTo>
                <a:lnTo>
                  <a:pt x="246302" y="1587499"/>
                </a:lnTo>
                <a:lnTo>
                  <a:pt x="265614" y="1536699"/>
                </a:lnTo>
                <a:lnTo>
                  <a:pt x="285592" y="1498599"/>
                </a:lnTo>
                <a:lnTo>
                  <a:pt x="306227" y="1460499"/>
                </a:lnTo>
                <a:lnTo>
                  <a:pt x="327514" y="1422399"/>
                </a:lnTo>
                <a:lnTo>
                  <a:pt x="349444" y="1384299"/>
                </a:lnTo>
                <a:lnTo>
                  <a:pt x="372012" y="1346199"/>
                </a:lnTo>
                <a:lnTo>
                  <a:pt x="395209" y="1308099"/>
                </a:lnTo>
                <a:lnTo>
                  <a:pt x="419030" y="1269999"/>
                </a:lnTo>
                <a:lnTo>
                  <a:pt x="443467" y="1231899"/>
                </a:lnTo>
                <a:lnTo>
                  <a:pt x="468513" y="1193799"/>
                </a:lnTo>
                <a:lnTo>
                  <a:pt x="494161" y="1155699"/>
                </a:lnTo>
                <a:lnTo>
                  <a:pt x="520404" y="1117599"/>
                </a:lnTo>
                <a:lnTo>
                  <a:pt x="547236" y="1079499"/>
                </a:lnTo>
                <a:lnTo>
                  <a:pt x="574649" y="1041399"/>
                </a:lnTo>
                <a:lnTo>
                  <a:pt x="602636" y="1003299"/>
                </a:lnTo>
                <a:lnTo>
                  <a:pt x="631190" y="977899"/>
                </a:lnTo>
                <a:lnTo>
                  <a:pt x="660305" y="939799"/>
                </a:lnTo>
                <a:lnTo>
                  <a:pt x="689973" y="901699"/>
                </a:lnTo>
                <a:lnTo>
                  <a:pt x="720188" y="876299"/>
                </a:lnTo>
                <a:lnTo>
                  <a:pt x="750941" y="838199"/>
                </a:lnTo>
                <a:lnTo>
                  <a:pt x="782228" y="800099"/>
                </a:lnTo>
                <a:lnTo>
                  <a:pt x="814040" y="774699"/>
                </a:lnTo>
                <a:lnTo>
                  <a:pt x="846370" y="749299"/>
                </a:lnTo>
                <a:lnTo>
                  <a:pt x="879212" y="711199"/>
                </a:lnTo>
                <a:lnTo>
                  <a:pt x="912558" y="685799"/>
                </a:lnTo>
                <a:lnTo>
                  <a:pt x="946402" y="647699"/>
                </a:lnTo>
                <a:lnTo>
                  <a:pt x="980737" y="622299"/>
                </a:lnTo>
                <a:lnTo>
                  <a:pt x="1050850" y="571499"/>
                </a:lnTo>
                <a:lnTo>
                  <a:pt x="1086614" y="533399"/>
                </a:lnTo>
                <a:lnTo>
                  <a:pt x="1159524" y="482599"/>
                </a:lnTo>
                <a:lnTo>
                  <a:pt x="1234229" y="431799"/>
                </a:lnTo>
                <a:lnTo>
                  <a:pt x="1272237" y="406399"/>
                </a:lnTo>
                <a:lnTo>
                  <a:pt x="1310673" y="393699"/>
                </a:lnTo>
                <a:lnTo>
                  <a:pt x="1388801" y="342899"/>
                </a:lnTo>
                <a:lnTo>
                  <a:pt x="1428478" y="317499"/>
                </a:lnTo>
                <a:lnTo>
                  <a:pt x="1468556" y="304799"/>
                </a:lnTo>
                <a:lnTo>
                  <a:pt x="1549883" y="253999"/>
                </a:lnTo>
                <a:lnTo>
                  <a:pt x="1591118" y="241299"/>
                </a:lnTo>
                <a:lnTo>
                  <a:pt x="1632725" y="215899"/>
                </a:lnTo>
                <a:lnTo>
                  <a:pt x="1717028" y="190499"/>
                </a:lnTo>
                <a:lnTo>
                  <a:pt x="1759710" y="165099"/>
                </a:lnTo>
                <a:lnTo>
                  <a:pt x="2204303" y="38099"/>
                </a:lnTo>
                <a:lnTo>
                  <a:pt x="3245252" y="38099"/>
                </a:lnTo>
                <a:lnTo>
                  <a:pt x="3689845" y="165099"/>
                </a:lnTo>
                <a:lnTo>
                  <a:pt x="3732527" y="190499"/>
                </a:lnTo>
                <a:lnTo>
                  <a:pt x="3816830" y="215899"/>
                </a:lnTo>
                <a:lnTo>
                  <a:pt x="3858437" y="241299"/>
                </a:lnTo>
                <a:lnTo>
                  <a:pt x="3899673" y="253999"/>
                </a:lnTo>
                <a:lnTo>
                  <a:pt x="3981000" y="304799"/>
                </a:lnTo>
                <a:lnTo>
                  <a:pt x="4021077" y="317499"/>
                </a:lnTo>
                <a:lnTo>
                  <a:pt x="4060755" y="342899"/>
                </a:lnTo>
                <a:lnTo>
                  <a:pt x="4138882" y="393699"/>
                </a:lnTo>
                <a:lnTo>
                  <a:pt x="4177318" y="406399"/>
                </a:lnTo>
                <a:lnTo>
                  <a:pt x="4215326" y="431799"/>
                </a:lnTo>
                <a:lnTo>
                  <a:pt x="4290031" y="482599"/>
                </a:lnTo>
                <a:lnTo>
                  <a:pt x="4362941" y="533399"/>
                </a:lnTo>
                <a:lnTo>
                  <a:pt x="4398706" y="571499"/>
                </a:lnTo>
                <a:lnTo>
                  <a:pt x="4468819" y="622299"/>
                </a:lnTo>
                <a:lnTo>
                  <a:pt x="4503153" y="647699"/>
                </a:lnTo>
                <a:lnTo>
                  <a:pt x="4536997" y="685799"/>
                </a:lnTo>
                <a:lnTo>
                  <a:pt x="4570344" y="711199"/>
                </a:lnTo>
                <a:lnTo>
                  <a:pt x="4603185" y="749299"/>
                </a:lnTo>
                <a:lnTo>
                  <a:pt x="4635516" y="774699"/>
                </a:lnTo>
                <a:lnTo>
                  <a:pt x="4667327" y="800099"/>
                </a:lnTo>
                <a:lnTo>
                  <a:pt x="4698614" y="838199"/>
                </a:lnTo>
                <a:lnTo>
                  <a:pt x="4729368" y="876299"/>
                </a:lnTo>
                <a:lnTo>
                  <a:pt x="4759582" y="901699"/>
                </a:lnTo>
                <a:lnTo>
                  <a:pt x="4789250" y="939799"/>
                </a:lnTo>
                <a:lnTo>
                  <a:pt x="4818365" y="977899"/>
                </a:lnTo>
                <a:lnTo>
                  <a:pt x="4846920" y="1003299"/>
                </a:lnTo>
                <a:lnTo>
                  <a:pt x="4874907" y="1041399"/>
                </a:lnTo>
                <a:lnTo>
                  <a:pt x="4902319" y="1079499"/>
                </a:lnTo>
                <a:lnTo>
                  <a:pt x="4929151" y="1117599"/>
                </a:lnTo>
                <a:lnTo>
                  <a:pt x="4955394" y="1155699"/>
                </a:lnTo>
                <a:lnTo>
                  <a:pt x="4981043" y="1193799"/>
                </a:lnTo>
                <a:lnTo>
                  <a:pt x="5006089" y="1231899"/>
                </a:lnTo>
                <a:lnTo>
                  <a:pt x="5030525" y="1269999"/>
                </a:lnTo>
                <a:lnTo>
                  <a:pt x="5054346" y="1308099"/>
                </a:lnTo>
                <a:lnTo>
                  <a:pt x="5077544" y="1346199"/>
                </a:lnTo>
                <a:lnTo>
                  <a:pt x="5100111" y="1384299"/>
                </a:lnTo>
                <a:lnTo>
                  <a:pt x="5122041" y="1422399"/>
                </a:lnTo>
                <a:lnTo>
                  <a:pt x="5143328" y="1460499"/>
                </a:lnTo>
                <a:lnTo>
                  <a:pt x="5163963" y="1498599"/>
                </a:lnTo>
                <a:lnTo>
                  <a:pt x="5183941" y="1536699"/>
                </a:lnTo>
                <a:lnTo>
                  <a:pt x="5203253" y="1587499"/>
                </a:lnTo>
                <a:lnTo>
                  <a:pt x="5221894" y="1625599"/>
                </a:lnTo>
                <a:lnTo>
                  <a:pt x="5239855" y="1663699"/>
                </a:lnTo>
                <a:lnTo>
                  <a:pt x="5257131" y="1714499"/>
                </a:lnTo>
                <a:lnTo>
                  <a:pt x="5273714" y="1752599"/>
                </a:lnTo>
                <a:lnTo>
                  <a:pt x="5289597" y="1790699"/>
                </a:lnTo>
                <a:lnTo>
                  <a:pt x="5304773" y="1841499"/>
                </a:lnTo>
                <a:lnTo>
                  <a:pt x="5319236" y="1879599"/>
                </a:lnTo>
                <a:lnTo>
                  <a:pt x="5332978" y="1930399"/>
                </a:lnTo>
                <a:lnTo>
                  <a:pt x="5345992" y="1968499"/>
                </a:lnTo>
                <a:lnTo>
                  <a:pt x="5358271" y="2019299"/>
                </a:lnTo>
                <a:lnTo>
                  <a:pt x="5369809" y="2057399"/>
                </a:lnTo>
                <a:lnTo>
                  <a:pt x="5380598" y="2108199"/>
                </a:lnTo>
                <a:lnTo>
                  <a:pt x="5390631" y="2146299"/>
                </a:lnTo>
                <a:lnTo>
                  <a:pt x="5399902" y="2197099"/>
                </a:lnTo>
                <a:lnTo>
                  <a:pt x="5408403" y="2247899"/>
                </a:lnTo>
                <a:lnTo>
                  <a:pt x="5416128" y="2285999"/>
                </a:lnTo>
                <a:lnTo>
                  <a:pt x="5423069" y="2336799"/>
                </a:lnTo>
                <a:lnTo>
                  <a:pt x="5429220" y="2387599"/>
                </a:lnTo>
                <a:lnTo>
                  <a:pt x="5434573" y="2425699"/>
                </a:lnTo>
                <a:lnTo>
                  <a:pt x="5439122" y="2476499"/>
                </a:lnTo>
                <a:lnTo>
                  <a:pt x="5442859" y="2527299"/>
                </a:lnTo>
                <a:lnTo>
                  <a:pt x="5445778" y="2578099"/>
                </a:lnTo>
                <a:lnTo>
                  <a:pt x="5447872" y="2616199"/>
                </a:lnTo>
                <a:lnTo>
                  <a:pt x="5449133" y="2666999"/>
                </a:lnTo>
                <a:lnTo>
                  <a:pt x="5449555" y="2717799"/>
                </a:lnTo>
                <a:lnTo>
                  <a:pt x="5449133" y="2768599"/>
                </a:lnTo>
                <a:lnTo>
                  <a:pt x="5447872" y="2819399"/>
                </a:lnTo>
                <a:lnTo>
                  <a:pt x="5445778" y="2857499"/>
                </a:lnTo>
                <a:lnTo>
                  <a:pt x="5442859" y="2908299"/>
                </a:lnTo>
                <a:lnTo>
                  <a:pt x="5439122" y="2959099"/>
                </a:lnTo>
                <a:lnTo>
                  <a:pt x="5434573" y="3009899"/>
                </a:lnTo>
                <a:lnTo>
                  <a:pt x="5429220" y="3047999"/>
                </a:lnTo>
                <a:lnTo>
                  <a:pt x="5423069" y="3098799"/>
                </a:lnTo>
                <a:lnTo>
                  <a:pt x="5416128" y="3149599"/>
                </a:lnTo>
                <a:lnTo>
                  <a:pt x="5408403" y="3187699"/>
                </a:lnTo>
                <a:lnTo>
                  <a:pt x="5399902" y="3238499"/>
                </a:lnTo>
                <a:lnTo>
                  <a:pt x="5390631" y="3289299"/>
                </a:lnTo>
                <a:lnTo>
                  <a:pt x="5380598" y="3327399"/>
                </a:lnTo>
                <a:lnTo>
                  <a:pt x="5369809" y="3378199"/>
                </a:lnTo>
                <a:lnTo>
                  <a:pt x="5358271" y="3416299"/>
                </a:lnTo>
                <a:lnTo>
                  <a:pt x="5345992" y="3467099"/>
                </a:lnTo>
                <a:lnTo>
                  <a:pt x="5332978" y="3505199"/>
                </a:lnTo>
                <a:lnTo>
                  <a:pt x="5319236" y="3555999"/>
                </a:lnTo>
                <a:lnTo>
                  <a:pt x="5304773" y="3594099"/>
                </a:lnTo>
                <a:lnTo>
                  <a:pt x="5289597" y="3644899"/>
                </a:lnTo>
                <a:lnTo>
                  <a:pt x="5273714" y="3682999"/>
                </a:lnTo>
                <a:lnTo>
                  <a:pt x="5257131" y="3721099"/>
                </a:lnTo>
                <a:lnTo>
                  <a:pt x="5239855" y="3771899"/>
                </a:lnTo>
                <a:lnTo>
                  <a:pt x="5221894" y="3809999"/>
                </a:lnTo>
                <a:lnTo>
                  <a:pt x="5203253" y="3848099"/>
                </a:lnTo>
                <a:lnTo>
                  <a:pt x="5183941" y="3886199"/>
                </a:lnTo>
                <a:lnTo>
                  <a:pt x="5163963" y="3936999"/>
                </a:lnTo>
                <a:lnTo>
                  <a:pt x="5143328" y="3975099"/>
                </a:lnTo>
                <a:lnTo>
                  <a:pt x="5122041" y="4013199"/>
                </a:lnTo>
                <a:lnTo>
                  <a:pt x="5100111" y="4051299"/>
                </a:lnTo>
                <a:lnTo>
                  <a:pt x="5077544" y="4089399"/>
                </a:lnTo>
                <a:lnTo>
                  <a:pt x="5054346" y="4127499"/>
                </a:lnTo>
                <a:lnTo>
                  <a:pt x="5030525" y="4165599"/>
                </a:lnTo>
                <a:lnTo>
                  <a:pt x="5006089" y="4203699"/>
                </a:lnTo>
                <a:lnTo>
                  <a:pt x="4981043" y="4241799"/>
                </a:lnTo>
                <a:lnTo>
                  <a:pt x="4955394" y="4279899"/>
                </a:lnTo>
                <a:lnTo>
                  <a:pt x="4929151" y="4317999"/>
                </a:lnTo>
                <a:lnTo>
                  <a:pt x="4902319" y="4356099"/>
                </a:lnTo>
                <a:lnTo>
                  <a:pt x="4874907" y="4394199"/>
                </a:lnTo>
                <a:lnTo>
                  <a:pt x="4846920" y="4432299"/>
                </a:lnTo>
                <a:lnTo>
                  <a:pt x="4818365" y="4457699"/>
                </a:lnTo>
                <a:lnTo>
                  <a:pt x="4789250" y="4495799"/>
                </a:lnTo>
                <a:lnTo>
                  <a:pt x="4759582" y="4533899"/>
                </a:lnTo>
                <a:lnTo>
                  <a:pt x="4729368" y="4559299"/>
                </a:lnTo>
                <a:lnTo>
                  <a:pt x="4698614" y="4597399"/>
                </a:lnTo>
                <a:lnTo>
                  <a:pt x="4667327" y="4622799"/>
                </a:lnTo>
                <a:lnTo>
                  <a:pt x="4635516" y="4660899"/>
                </a:lnTo>
                <a:lnTo>
                  <a:pt x="4603185" y="4686299"/>
                </a:lnTo>
                <a:lnTo>
                  <a:pt x="4570344" y="4724399"/>
                </a:lnTo>
                <a:lnTo>
                  <a:pt x="4536997" y="4749799"/>
                </a:lnTo>
                <a:lnTo>
                  <a:pt x="4503153" y="4787899"/>
                </a:lnTo>
                <a:lnTo>
                  <a:pt x="4468819" y="4813299"/>
                </a:lnTo>
                <a:lnTo>
                  <a:pt x="4434001" y="4838699"/>
                </a:lnTo>
                <a:lnTo>
                  <a:pt x="4362941" y="4889499"/>
                </a:lnTo>
                <a:lnTo>
                  <a:pt x="4326714" y="4927599"/>
                </a:lnTo>
                <a:lnTo>
                  <a:pt x="4252900" y="4978399"/>
                </a:lnTo>
                <a:lnTo>
                  <a:pt x="4177318" y="5029199"/>
                </a:lnTo>
                <a:lnTo>
                  <a:pt x="4138882" y="5041899"/>
                </a:lnTo>
                <a:lnTo>
                  <a:pt x="4100026" y="5067299"/>
                </a:lnTo>
                <a:lnTo>
                  <a:pt x="4021077" y="5118099"/>
                </a:lnTo>
                <a:lnTo>
                  <a:pt x="3981000" y="5130799"/>
                </a:lnTo>
                <a:lnTo>
                  <a:pt x="3899673" y="5181599"/>
                </a:lnTo>
                <a:lnTo>
                  <a:pt x="3858437" y="5194299"/>
                </a:lnTo>
                <a:lnTo>
                  <a:pt x="3816830" y="5219699"/>
                </a:lnTo>
                <a:lnTo>
                  <a:pt x="3732527" y="5245099"/>
                </a:lnTo>
                <a:lnTo>
                  <a:pt x="3689845" y="5270499"/>
                </a:lnTo>
                <a:lnTo>
                  <a:pt x="3646819" y="5283199"/>
                </a:lnTo>
                <a:lnTo>
                  <a:pt x="3245252" y="5397499"/>
                </a:lnTo>
                <a:close/>
              </a:path>
              <a:path w="5449569" h="5435600">
                <a:moveTo>
                  <a:pt x="3152818" y="5410199"/>
                </a:moveTo>
                <a:lnTo>
                  <a:pt x="2296737" y="5410199"/>
                </a:lnTo>
                <a:lnTo>
                  <a:pt x="2250386" y="5397499"/>
                </a:lnTo>
                <a:lnTo>
                  <a:pt x="3199169" y="5397499"/>
                </a:lnTo>
                <a:lnTo>
                  <a:pt x="3152818" y="5410199"/>
                </a:lnTo>
                <a:close/>
              </a:path>
              <a:path w="5449569" h="5435600">
                <a:moveTo>
                  <a:pt x="3059342" y="5422899"/>
                </a:moveTo>
                <a:lnTo>
                  <a:pt x="2390213" y="5422899"/>
                </a:lnTo>
                <a:lnTo>
                  <a:pt x="2343349" y="5410199"/>
                </a:lnTo>
                <a:lnTo>
                  <a:pt x="3106207" y="5410199"/>
                </a:lnTo>
                <a:lnTo>
                  <a:pt x="3059342" y="5422899"/>
                </a:lnTo>
                <a:close/>
              </a:path>
              <a:path w="5449569" h="5435600">
                <a:moveTo>
                  <a:pt x="2964881" y="5435599"/>
                </a:moveTo>
                <a:lnTo>
                  <a:pt x="2484675" y="5435599"/>
                </a:lnTo>
                <a:lnTo>
                  <a:pt x="2437324" y="5422899"/>
                </a:lnTo>
                <a:lnTo>
                  <a:pt x="3012231" y="5422899"/>
                </a:lnTo>
                <a:lnTo>
                  <a:pt x="2964881" y="5435599"/>
                </a:lnTo>
                <a:close/>
              </a:path>
            </a:pathLst>
          </a:custGeom>
          <a:solidFill>
            <a:srgbClr val="ECB92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5912273" y="995571"/>
            <a:ext cx="6834505" cy="124841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8000" spc="1160" dirty="0">
                <a:solidFill>
                  <a:srgbClr val="FFFFFF"/>
                </a:solidFill>
              </a:rPr>
              <a:t>Spring</a:t>
            </a:r>
            <a:r>
              <a:rPr sz="8000" spc="385" dirty="0">
                <a:solidFill>
                  <a:srgbClr val="FFFFFF"/>
                </a:solidFill>
              </a:rPr>
              <a:t> </a:t>
            </a:r>
            <a:r>
              <a:rPr sz="8000" spc="840" dirty="0">
                <a:solidFill>
                  <a:srgbClr val="FFFFFF"/>
                </a:solidFill>
              </a:rPr>
              <a:t>Dates</a:t>
            </a:r>
            <a:endParaRPr sz="8000"/>
          </a:p>
        </p:txBody>
      </p:sp>
      <p:sp>
        <p:nvSpPr>
          <p:cNvPr id="11" name="object 11"/>
          <p:cNvSpPr txBox="1"/>
          <p:nvPr/>
        </p:nvSpPr>
        <p:spPr>
          <a:xfrm>
            <a:off x="1279993" y="6107035"/>
            <a:ext cx="4108450" cy="1568450"/>
          </a:xfrm>
          <a:prstGeom prst="rect">
            <a:avLst/>
          </a:prstGeom>
        </p:spPr>
        <p:txBody>
          <a:bodyPr vert="horz" wrap="square" lIns="0" tIns="19177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510"/>
              </a:spcBef>
            </a:pPr>
            <a:r>
              <a:rPr sz="2200" b="1" spc="380" dirty="0">
                <a:solidFill>
                  <a:srgbClr val="001A72"/>
                </a:solidFill>
                <a:latin typeface="Calibri"/>
                <a:cs typeface="Calibri"/>
              </a:rPr>
              <a:t>8:00</a:t>
            </a:r>
            <a:r>
              <a:rPr sz="2200" b="1" spc="114" dirty="0">
                <a:solidFill>
                  <a:srgbClr val="001A72"/>
                </a:solidFill>
                <a:latin typeface="Calibri"/>
                <a:cs typeface="Calibri"/>
              </a:rPr>
              <a:t> </a:t>
            </a:r>
            <a:r>
              <a:rPr sz="2200" b="1" spc="270" dirty="0">
                <a:solidFill>
                  <a:srgbClr val="001A72"/>
                </a:solidFill>
                <a:latin typeface="Calibri"/>
                <a:cs typeface="Calibri"/>
              </a:rPr>
              <a:t>AM</a:t>
            </a:r>
            <a:r>
              <a:rPr sz="2200" b="1" spc="120" dirty="0">
                <a:solidFill>
                  <a:srgbClr val="001A72"/>
                </a:solidFill>
                <a:latin typeface="Calibri"/>
                <a:cs typeface="Calibri"/>
              </a:rPr>
              <a:t> </a:t>
            </a:r>
            <a:r>
              <a:rPr sz="2200" b="1" spc="295" dirty="0">
                <a:solidFill>
                  <a:srgbClr val="001A72"/>
                </a:solidFill>
                <a:latin typeface="Calibri"/>
                <a:cs typeface="Calibri"/>
              </a:rPr>
              <a:t>-</a:t>
            </a:r>
            <a:r>
              <a:rPr sz="2200" b="1" spc="114" dirty="0">
                <a:solidFill>
                  <a:srgbClr val="001A72"/>
                </a:solidFill>
                <a:latin typeface="Calibri"/>
                <a:cs typeface="Calibri"/>
              </a:rPr>
              <a:t> </a:t>
            </a:r>
            <a:r>
              <a:rPr sz="2200" b="1" spc="335" dirty="0">
                <a:solidFill>
                  <a:srgbClr val="001A72"/>
                </a:solidFill>
                <a:latin typeface="Calibri"/>
                <a:cs typeface="Calibri"/>
              </a:rPr>
              <a:t>4:30</a:t>
            </a:r>
            <a:r>
              <a:rPr sz="2200" b="1" spc="120" dirty="0">
                <a:solidFill>
                  <a:srgbClr val="001A72"/>
                </a:solidFill>
                <a:latin typeface="Calibri"/>
                <a:cs typeface="Calibri"/>
              </a:rPr>
              <a:t> </a:t>
            </a:r>
            <a:r>
              <a:rPr sz="2200" b="1" spc="200" dirty="0">
                <a:solidFill>
                  <a:srgbClr val="001A72"/>
                </a:solidFill>
                <a:latin typeface="Calibri"/>
                <a:cs typeface="Calibri"/>
              </a:rPr>
              <a:t>PM</a:t>
            </a:r>
            <a:endParaRPr sz="2200">
              <a:latin typeface="Calibri"/>
              <a:cs typeface="Calibri"/>
            </a:endParaRPr>
          </a:p>
          <a:p>
            <a:pPr marL="12065" marR="5080" algn="ctr">
              <a:lnSpc>
                <a:spcPct val="153400"/>
              </a:lnSpc>
            </a:pPr>
            <a:r>
              <a:rPr sz="2200" b="1" spc="280" dirty="0">
                <a:solidFill>
                  <a:srgbClr val="001A72"/>
                </a:solidFill>
                <a:latin typeface="Calibri"/>
                <a:cs typeface="Calibri"/>
              </a:rPr>
              <a:t>Friday,</a:t>
            </a:r>
            <a:r>
              <a:rPr sz="2200" b="1" spc="114" dirty="0">
                <a:solidFill>
                  <a:srgbClr val="001A72"/>
                </a:solidFill>
                <a:latin typeface="Calibri"/>
                <a:cs typeface="Calibri"/>
              </a:rPr>
              <a:t> </a:t>
            </a:r>
            <a:r>
              <a:rPr sz="2200" b="1" spc="315" dirty="0">
                <a:solidFill>
                  <a:srgbClr val="001A72"/>
                </a:solidFill>
                <a:latin typeface="Calibri"/>
                <a:cs typeface="Calibri"/>
              </a:rPr>
              <a:t>Saturday,</a:t>
            </a:r>
            <a:r>
              <a:rPr sz="2200" b="1" spc="120" dirty="0">
                <a:solidFill>
                  <a:srgbClr val="001A72"/>
                </a:solidFill>
                <a:latin typeface="Calibri"/>
                <a:cs typeface="Calibri"/>
              </a:rPr>
              <a:t> </a:t>
            </a:r>
            <a:r>
              <a:rPr sz="2200" b="1" spc="330" dirty="0">
                <a:solidFill>
                  <a:srgbClr val="001A72"/>
                </a:solidFill>
                <a:latin typeface="Calibri"/>
                <a:cs typeface="Calibri"/>
              </a:rPr>
              <a:t>Sunday </a:t>
            </a:r>
            <a:r>
              <a:rPr sz="2200" b="1" spc="385" dirty="0">
                <a:solidFill>
                  <a:srgbClr val="FFFFFF"/>
                </a:solidFill>
                <a:latin typeface="Calibri"/>
                <a:cs typeface="Calibri"/>
              </a:rPr>
              <a:t>04/12/2024</a:t>
            </a:r>
            <a:r>
              <a:rPr sz="2200" b="1" spc="1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b="1" spc="295" dirty="0">
                <a:solidFill>
                  <a:srgbClr val="FFFFFF"/>
                </a:solidFill>
                <a:latin typeface="Calibri"/>
                <a:cs typeface="Calibri"/>
              </a:rPr>
              <a:t>-</a:t>
            </a:r>
            <a:r>
              <a:rPr sz="2200" b="1" spc="1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b="1" spc="420" dirty="0">
                <a:solidFill>
                  <a:srgbClr val="FFFFFF"/>
                </a:solidFill>
                <a:latin typeface="Calibri"/>
                <a:cs typeface="Calibri"/>
              </a:rPr>
              <a:t>05/03/2024</a:t>
            </a:r>
            <a:endParaRPr sz="22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228058" y="6107035"/>
            <a:ext cx="4203065" cy="1568450"/>
          </a:xfrm>
          <a:prstGeom prst="rect">
            <a:avLst/>
          </a:prstGeom>
        </p:spPr>
        <p:txBody>
          <a:bodyPr vert="horz" wrap="square" lIns="0" tIns="19177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510"/>
              </a:spcBef>
            </a:pPr>
            <a:r>
              <a:rPr sz="2200" b="1" spc="380" dirty="0">
                <a:solidFill>
                  <a:srgbClr val="001A72"/>
                </a:solidFill>
                <a:latin typeface="Calibri"/>
                <a:cs typeface="Calibri"/>
              </a:rPr>
              <a:t>7:00</a:t>
            </a:r>
            <a:r>
              <a:rPr sz="2200" b="1" spc="114" dirty="0">
                <a:solidFill>
                  <a:srgbClr val="001A72"/>
                </a:solidFill>
                <a:latin typeface="Calibri"/>
                <a:cs typeface="Calibri"/>
              </a:rPr>
              <a:t> </a:t>
            </a:r>
            <a:r>
              <a:rPr sz="2200" b="1" spc="270" dirty="0">
                <a:solidFill>
                  <a:srgbClr val="001A72"/>
                </a:solidFill>
                <a:latin typeface="Calibri"/>
                <a:cs typeface="Calibri"/>
              </a:rPr>
              <a:t>AM</a:t>
            </a:r>
            <a:r>
              <a:rPr sz="2200" b="1" spc="120" dirty="0">
                <a:solidFill>
                  <a:srgbClr val="001A72"/>
                </a:solidFill>
                <a:latin typeface="Calibri"/>
                <a:cs typeface="Calibri"/>
              </a:rPr>
              <a:t> </a:t>
            </a:r>
            <a:r>
              <a:rPr sz="2200" b="1" spc="295" dirty="0">
                <a:solidFill>
                  <a:srgbClr val="001A72"/>
                </a:solidFill>
                <a:latin typeface="Calibri"/>
                <a:cs typeface="Calibri"/>
              </a:rPr>
              <a:t>-</a:t>
            </a:r>
            <a:r>
              <a:rPr sz="2200" b="1" spc="114" dirty="0">
                <a:solidFill>
                  <a:srgbClr val="001A72"/>
                </a:solidFill>
                <a:latin typeface="Calibri"/>
                <a:cs typeface="Calibri"/>
              </a:rPr>
              <a:t> </a:t>
            </a:r>
            <a:r>
              <a:rPr sz="2200" b="1" spc="335" dirty="0">
                <a:solidFill>
                  <a:srgbClr val="001A72"/>
                </a:solidFill>
                <a:latin typeface="Calibri"/>
                <a:cs typeface="Calibri"/>
              </a:rPr>
              <a:t>3:30</a:t>
            </a:r>
            <a:r>
              <a:rPr sz="2200" b="1" spc="120" dirty="0">
                <a:solidFill>
                  <a:srgbClr val="001A72"/>
                </a:solidFill>
                <a:latin typeface="Calibri"/>
                <a:cs typeface="Calibri"/>
              </a:rPr>
              <a:t> </a:t>
            </a:r>
            <a:r>
              <a:rPr sz="2200" b="1" spc="200" dirty="0">
                <a:solidFill>
                  <a:srgbClr val="001A72"/>
                </a:solidFill>
                <a:latin typeface="Calibri"/>
                <a:cs typeface="Calibri"/>
              </a:rPr>
              <a:t>PM</a:t>
            </a:r>
            <a:endParaRPr sz="2200">
              <a:latin typeface="Calibri"/>
              <a:cs typeface="Calibri"/>
            </a:endParaRPr>
          </a:p>
          <a:p>
            <a:pPr marL="12065" marR="5080" algn="ctr">
              <a:lnSpc>
                <a:spcPct val="153400"/>
              </a:lnSpc>
            </a:pPr>
            <a:r>
              <a:rPr sz="2200" b="1" spc="280" dirty="0">
                <a:solidFill>
                  <a:srgbClr val="001A72"/>
                </a:solidFill>
                <a:latin typeface="Calibri"/>
                <a:cs typeface="Calibri"/>
              </a:rPr>
              <a:t>Friday,</a:t>
            </a:r>
            <a:r>
              <a:rPr sz="2200" b="1" spc="114" dirty="0">
                <a:solidFill>
                  <a:srgbClr val="001A72"/>
                </a:solidFill>
                <a:latin typeface="Calibri"/>
                <a:cs typeface="Calibri"/>
              </a:rPr>
              <a:t> </a:t>
            </a:r>
            <a:r>
              <a:rPr sz="2200" b="1" spc="315" dirty="0">
                <a:solidFill>
                  <a:srgbClr val="001A72"/>
                </a:solidFill>
                <a:latin typeface="Calibri"/>
                <a:cs typeface="Calibri"/>
              </a:rPr>
              <a:t>Saturday,</a:t>
            </a:r>
            <a:r>
              <a:rPr sz="2200" b="1" spc="120" dirty="0">
                <a:solidFill>
                  <a:srgbClr val="001A72"/>
                </a:solidFill>
                <a:latin typeface="Calibri"/>
                <a:cs typeface="Calibri"/>
              </a:rPr>
              <a:t> </a:t>
            </a:r>
            <a:r>
              <a:rPr sz="2200" b="1" spc="330" dirty="0">
                <a:solidFill>
                  <a:srgbClr val="001A72"/>
                </a:solidFill>
                <a:latin typeface="Calibri"/>
                <a:cs typeface="Calibri"/>
              </a:rPr>
              <a:t>Sunday </a:t>
            </a:r>
            <a:r>
              <a:rPr sz="2200" b="1" spc="430" dirty="0">
                <a:solidFill>
                  <a:srgbClr val="FFFFFF"/>
                </a:solidFill>
                <a:latin typeface="Calibri"/>
                <a:cs typeface="Calibri"/>
              </a:rPr>
              <a:t>05/04/2024</a:t>
            </a:r>
            <a:r>
              <a:rPr sz="2200" b="1" spc="1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b="1" spc="295" dirty="0">
                <a:solidFill>
                  <a:srgbClr val="FFFFFF"/>
                </a:solidFill>
                <a:latin typeface="Calibri"/>
                <a:cs typeface="Calibri"/>
              </a:rPr>
              <a:t>-</a:t>
            </a:r>
            <a:r>
              <a:rPr sz="2200" b="1" spc="1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b="1" spc="450" dirty="0">
                <a:solidFill>
                  <a:srgbClr val="FFFFFF"/>
                </a:solidFill>
                <a:latin typeface="Calibri"/>
                <a:cs typeface="Calibri"/>
              </a:rPr>
              <a:t>06/02/2024</a:t>
            </a:r>
            <a:endParaRPr sz="22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789490" y="3371147"/>
            <a:ext cx="3315335" cy="2498725"/>
          </a:xfrm>
          <a:prstGeom prst="rect">
            <a:avLst/>
          </a:prstGeom>
        </p:spPr>
        <p:txBody>
          <a:bodyPr vert="horz" wrap="square" lIns="0" tIns="377825" rIns="0" bIns="0" rtlCol="0">
            <a:spAutoFit/>
          </a:bodyPr>
          <a:lstStyle/>
          <a:p>
            <a:pPr marR="161290" algn="ctr">
              <a:lnSpc>
                <a:spcPct val="100000"/>
              </a:lnSpc>
              <a:spcBef>
                <a:spcPts val="2975"/>
              </a:spcBef>
            </a:pPr>
            <a:r>
              <a:rPr sz="5400" b="1" u="heavy" spc="675" dirty="0">
                <a:solidFill>
                  <a:srgbClr val="FDFDFD"/>
                </a:solidFill>
                <a:uFill>
                  <a:solidFill>
                    <a:srgbClr val="FDFDFD"/>
                  </a:solidFill>
                </a:uFill>
                <a:latin typeface="Calibri"/>
                <a:cs typeface="Calibri"/>
              </a:rPr>
              <a:t>LECTURE</a:t>
            </a:r>
            <a:endParaRPr sz="5400" dirty="0">
              <a:latin typeface="Calibri"/>
              <a:cs typeface="Calibri"/>
            </a:endParaRPr>
          </a:p>
          <a:p>
            <a:pPr marR="111125" algn="ctr">
              <a:lnSpc>
                <a:spcPct val="100000"/>
              </a:lnSpc>
              <a:spcBef>
                <a:spcPts val="1820"/>
              </a:spcBef>
            </a:pPr>
            <a:r>
              <a:rPr sz="3450" b="1" spc="305" dirty="0">
                <a:solidFill>
                  <a:srgbClr val="001A72"/>
                </a:solidFill>
                <a:latin typeface="Calibri"/>
                <a:cs typeface="Calibri"/>
              </a:rPr>
              <a:t>Instructor</a:t>
            </a:r>
            <a:endParaRPr sz="345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735"/>
              </a:spcBef>
            </a:pPr>
            <a:r>
              <a:rPr sz="2850" b="1" spc="365" dirty="0">
                <a:solidFill>
                  <a:srgbClr val="001A72"/>
                </a:solidFill>
                <a:latin typeface="Calibri"/>
                <a:cs typeface="Calibri"/>
              </a:rPr>
              <a:t>Be</a:t>
            </a:r>
            <a:r>
              <a:rPr lang="en-US" sz="2850" b="1" spc="365" dirty="0">
                <a:solidFill>
                  <a:srgbClr val="001A72"/>
                </a:solidFill>
                <a:latin typeface="Calibri"/>
                <a:cs typeface="Calibri"/>
              </a:rPr>
              <a:t>r</a:t>
            </a:r>
            <a:r>
              <a:rPr sz="2850" b="1" spc="365" dirty="0">
                <a:solidFill>
                  <a:srgbClr val="001A72"/>
                </a:solidFill>
                <a:latin typeface="Calibri"/>
                <a:cs typeface="Calibri"/>
              </a:rPr>
              <a:t>nard</a:t>
            </a:r>
            <a:r>
              <a:rPr sz="2850" b="1" spc="145" dirty="0">
                <a:solidFill>
                  <a:srgbClr val="001A72"/>
                </a:solidFill>
                <a:latin typeface="Calibri"/>
                <a:cs typeface="Calibri"/>
              </a:rPr>
              <a:t> </a:t>
            </a:r>
            <a:r>
              <a:rPr sz="2850" b="1" spc="305" dirty="0">
                <a:solidFill>
                  <a:srgbClr val="001A72"/>
                </a:solidFill>
                <a:latin typeface="Calibri"/>
                <a:cs typeface="Calibri"/>
              </a:rPr>
              <a:t>Llantero</a:t>
            </a:r>
            <a:endParaRPr sz="2850" dirty="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3231001" y="6107035"/>
            <a:ext cx="4203065" cy="1568450"/>
          </a:xfrm>
          <a:prstGeom prst="rect">
            <a:avLst/>
          </a:prstGeom>
        </p:spPr>
        <p:txBody>
          <a:bodyPr vert="horz" wrap="square" lIns="0" tIns="19177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510"/>
              </a:spcBef>
            </a:pPr>
            <a:r>
              <a:rPr sz="2200" b="1" spc="380" dirty="0">
                <a:solidFill>
                  <a:srgbClr val="001A72"/>
                </a:solidFill>
                <a:latin typeface="Calibri"/>
                <a:cs typeface="Calibri"/>
              </a:rPr>
              <a:t>7:00</a:t>
            </a:r>
            <a:r>
              <a:rPr sz="2200" b="1" spc="114" dirty="0">
                <a:solidFill>
                  <a:srgbClr val="001A72"/>
                </a:solidFill>
                <a:latin typeface="Calibri"/>
                <a:cs typeface="Calibri"/>
              </a:rPr>
              <a:t> </a:t>
            </a:r>
            <a:r>
              <a:rPr sz="2200" b="1" spc="270" dirty="0">
                <a:solidFill>
                  <a:srgbClr val="001A72"/>
                </a:solidFill>
                <a:latin typeface="Calibri"/>
                <a:cs typeface="Calibri"/>
              </a:rPr>
              <a:t>AM</a:t>
            </a:r>
            <a:r>
              <a:rPr sz="2200" b="1" spc="120" dirty="0">
                <a:solidFill>
                  <a:srgbClr val="001A72"/>
                </a:solidFill>
                <a:latin typeface="Calibri"/>
                <a:cs typeface="Calibri"/>
              </a:rPr>
              <a:t> </a:t>
            </a:r>
            <a:r>
              <a:rPr sz="2200" b="1" spc="295" dirty="0">
                <a:solidFill>
                  <a:srgbClr val="001A72"/>
                </a:solidFill>
                <a:latin typeface="Calibri"/>
                <a:cs typeface="Calibri"/>
              </a:rPr>
              <a:t>-</a:t>
            </a:r>
            <a:r>
              <a:rPr sz="2200" b="1" spc="114" dirty="0">
                <a:solidFill>
                  <a:srgbClr val="001A72"/>
                </a:solidFill>
                <a:latin typeface="Calibri"/>
                <a:cs typeface="Calibri"/>
              </a:rPr>
              <a:t> </a:t>
            </a:r>
            <a:r>
              <a:rPr sz="2200" b="1" spc="335" dirty="0">
                <a:solidFill>
                  <a:srgbClr val="001A72"/>
                </a:solidFill>
                <a:latin typeface="Calibri"/>
                <a:cs typeface="Calibri"/>
              </a:rPr>
              <a:t>3:30</a:t>
            </a:r>
            <a:r>
              <a:rPr sz="2200" b="1" spc="120" dirty="0">
                <a:solidFill>
                  <a:srgbClr val="001A72"/>
                </a:solidFill>
                <a:latin typeface="Calibri"/>
                <a:cs typeface="Calibri"/>
              </a:rPr>
              <a:t> </a:t>
            </a:r>
            <a:r>
              <a:rPr sz="2200" b="1" spc="200" dirty="0">
                <a:solidFill>
                  <a:srgbClr val="001A72"/>
                </a:solidFill>
                <a:latin typeface="Calibri"/>
                <a:cs typeface="Calibri"/>
              </a:rPr>
              <a:t>PM</a:t>
            </a:r>
            <a:endParaRPr sz="2200">
              <a:latin typeface="Calibri"/>
              <a:cs typeface="Calibri"/>
            </a:endParaRPr>
          </a:p>
          <a:p>
            <a:pPr marL="12065" marR="5080" algn="ctr">
              <a:lnSpc>
                <a:spcPct val="153400"/>
              </a:lnSpc>
            </a:pPr>
            <a:r>
              <a:rPr sz="2200" b="1" spc="280" dirty="0">
                <a:solidFill>
                  <a:srgbClr val="001A72"/>
                </a:solidFill>
                <a:latin typeface="Calibri"/>
                <a:cs typeface="Calibri"/>
              </a:rPr>
              <a:t>Friday,</a:t>
            </a:r>
            <a:r>
              <a:rPr sz="2200" b="1" spc="114" dirty="0">
                <a:solidFill>
                  <a:srgbClr val="001A72"/>
                </a:solidFill>
                <a:latin typeface="Calibri"/>
                <a:cs typeface="Calibri"/>
              </a:rPr>
              <a:t> </a:t>
            </a:r>
            <a:r>
              <a:rPr sz="2200" b="1" spc="315" dirty="0">
                <a:solidFill>
                  <a:srgbClr val="001A72"/>
                </a:solidFill>
                <a:latin typeface="Calibri"/>
                <a:cs typeface="Calibri"/>
              </a:rPr>
              <a:t>Saturday,</a:t>
            </a:r>
            <a:r>
              <a:rPr sz="2200" b="1" spc="120" dirty="0">
                <a:solidFill>
                  <a:srgbClr val="001A72"/>
                </a:solidFill>
                <a:latin typeface="Calibri"/>
                <a:cs typeface="Calibri"/>
              </a:rPr>
              <a:t> </a:t>
            </a:r>
            <a:r>
              <a:rPr sz="2200" b="1" spc="330" dirty="0">
                <a:solidFill>
                  <a:srgbClr val="001A72"/>
                </a:solidFill>
                <a:latin typeface="Calibri"/>
                <a:cs typeface="Calibri"/>
              </a:rPr>
              <a:t>Sunday </a:t>
            </a:r>
            <a:r>
              <a:rPr sz="2200" b="1" spc="430" dirty="0">
                <a:solidFill>
                  <a:srgbClr val="FFFFFF"/>
                </a:solidFill>
                <a:latin typeface="Calibri"/>
                <a:cs typeface="Calibri"/>
              </a:rPr>
              <a:t>05/04/2024</a:t>
            </a:r>
            <a:r>
              <a:rPr sz="2200" b="1" spc="1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b="1" spc="295" dirty="0">
                <a:solidFill>
                  <a:srgbClr val="FFFFFF"/>
                </a:solidFill>
                <a:latin typeface="Calibri"/>
                <a:cs typeface="Calibri"/>
              </a:rPr>
              <a:t>-</a:t>
            </a:r>
            <a:r>
              <a:rPr sz="2200" b="1" spc="1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b="1" spc="450" dirty="0">
                <a:solidFill>
                  <a:srgbClr val="FFFFFF"/>
                </a:solidFill>
                <a:latin typeface="Calibri"/>
                <a:cs typeface="Calibri"/>
              </a:rPr>
              <a:t>06/02/2024</a:t>
            </a:r>
            <a:endParaRPr sz="22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967473" y="3510646"/>
            <a:ext cx="2724150" cy="235902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R="2540" algn="ctr">
              <a:lnSpc>
                <a:spcPct val="100000"/>
              </a:lnSpc>
              <a:spcBef>
                <a:spcPts val="120"/>
              </a:spcBef>
            </a:pPr>
            <a:r>
              <a:rPr sz="5400" b="1" u="heavy" spc="740" dirty="0">
                <a:solidFill>
                  <a:srgbClr val="FDFDFD"/>
                </a:solidFill>
                <a:uFill>
                  <a:solidFill>
                    <a:srgbClr val="FDFDFD"/>
                  </a:solidFill>
                </a:uFill>
                <a:latin typeface="Calibri"/>
                <a:cs typeface="Calibri"/>
              </a:rPr>
              <a:t>LAB</a:t>
            </a:r>
            <a:endParaRPr sz="5400">
              <a:latin typeface="Calibri"/>
              <a:cs typeface="Calibri"/>
            </a:endParaRPr>
          </a:p>
          <a:p>
            <a:pPr marR="111760" algn="ctr">
              <a:lnSpc>
                <a:spcPct val="100000"/>
              </a:lnSpc>
              <a:spcBef>
                <a:spcPts val="3575"/>
              </a:spcBef>
            </a:pPr>
            <a:r>
              <a:rPr sz="3450" b="1" spc="305" dirty="0">
                <a:solidFill>
                  <a:srgbClr val="001A72"/>
                </a:solidFill>
                <a:latin typeface="Calibri"/>
                <a:cs typeface="Calibri"/>
              </a:rPr>
              <a:t>Instructor</a:t>
            </a:r>
            <a:endParaRPr sz="34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735"/>
              </a:spcBef>
            </a:pPr>
            <a:r>
              <a:rPr sz="2850" b="1" spc="355" dirty="0">
                <a:solidFill>
                  <a:srgbClr val="001A72"/>
                </a:solidFill>
                <a:latin typeface="Calibri"/>
                <a:cs typeface="Calibri"/>
              </a:rPr>
              <a:t>Cheri</a:t>
            </a:r>
            <a:r>
              <a:rPr sz="2850" b="1" spc="150" dirty="0">
                <a:solidFill>
                  <a:srgbClr val="001A72"/>
                </a:solidFill>
                <a:latin typeface="Calibri"/>
                <a:cs typeface="Calibri"/>
              </a:rPr>
              <a:t> </a:t>
            </a:r>
            <a:r>
              <a:rPr sz="2850" b="1" spc="320" dirty="0">
                <a:solidFill>
                  <a:srgbClr val="001A72"/>
                </a:solidFill>
                <a:latin typeface="Calibri"/>
                <a:cs typeface="Calibri"/>
              </a:rPr>
              <a:t>Allmond</a:t>
            </a:r>
            <a:endParaRPr sz="285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3674918" y="3510646"/>
            <a:ext cx="3314700" cy="235902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R="81280" algn="ctr">
              <a:lnSpc>
                <a:spcPct val="100000"/>
              </a:lnSpc>
              <a:spcBef>
                <a:spcPts val="120"/>
              </a:spcBef>
            </a:pPr>
            <a:r>
              <a:rPr sz="5400" b="1" u="heavy" spc="740" dirty="0">
                <a:solidFill>
                  <a:srgbClr val="FDFDFD"/>
                </a:solidFill>
                <a:uFill>
                  <a:solidFill>
                    <a:srgbClr val="FDFDFD"/>
                  </a:solidFill>
                </a:uFill>
                <a:latin typeface="Calibri"/>
                <a:cs typeface="Calibri"/>
              </a:rPr>
              <a:t>LAB</a:t>
            </a:r>
            <a:endParaRPr sz="5400" dirty="0">
              <a:latin typeface="Calibri"/>
              <a:cs typeface="Calibri"/>
            </a:endParaRPr>
          </a:p>
          <a:p>
            <a:pPr marR="111760" algn="ctr">
              <a:lnSpc>
                <a:spcPct val="100000"/>
              </a:lnSpc>
              <a:spcBef>
                <a:spcPts val="3579"/>
              </a:spcBef>
            </a:pPr>
            <a:r>
              <a:rPr sz="3450" b="1" spc="305" dirty="0">
                <a:solidFill>
                  <a:srgbClr val="001A72"/>
                </a:solidFill>
                <a:latin typeface="Calibri"/>
                <a:cs typeface="Calibri"/>
              </a:rPr>
              <a:t>Instructor</a:t>
            </a:r>
            <a:endParaRPr sz="345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735"/>
              </a:spcBef>
            </a:pPr>
            <a:r>
              <a:rPr sz="2850" b="1" spc="365" dirty="0">
                <a:solidFill>
                  <a:srgbClr val="001A72"/>
                </a:solidFill>
                <a:latin typeface="Calibri"/>
                <a:cs typeface="Calibri"/>
              </a:rPr>
              <a:t>Be</a:t>
            </a:r>
            <a:r>
              <a:rPr lang="en-US" sz="2850" b="1" spc="365" dirty="0">
                <a:solidFill>
                  <a:srgbClr val="001A72"/>
                </a:solidFill>
                <a:latin typeface="Calibri"/>
                <a:cs typeface="Calibri"/>
              </a:rPr>
              <a:t>r</a:t>
            </a:r>
            <a:r>
              <a:rPr sz="2850" b="1" spc="365" dirty="0">
                <a:solidFill>
                  <a:srgbClr val="001A72"/>
                </a:solidFill>
                <a:latin typeface="Calibri"/>
                <a:cs typeface="Calibri"/>
              </a:rPr>
              <a:t>nard</a:t>
            </a:r>
            <a:r>
              <a:rPr sz="2850" b="1" spc="145" dirty="0">
                <a:solidFill>
                  <a:srgbClr val="001A72"/>
                </a:solidFill>
                <a:latin typeface="Calibri"/>
                <a:cs typeface="Calibri"/>
              </a:rPr>
              <a:t> </a:t>
            </a:r>
            <a:r>
              <a:rPr sz="2850" b="1" spc="305" dirty="0">
                <a:solidFill>
                  <a:srgbClr val="001A72"/>
                </a:solidFill>
                <a:latin typeface="Calibri"/>
                <a:cs typeface="Calibri"/>
              </a:rPr>
              <a:t>Llantero</a:t>
            </a:r>
            <a:endParaRPr sz="285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4190971" y="0"/>
            <a:ext cx="4097654" cy="4453890"/>
            <a:chOff x="14190971" y="0"/>
            <a:chExt cx="4097654" cy="4453890"/>
          </a:xfrm>
        </p:grpSpPr>
        <p:sp>
          <p:nvSpPr>
            <p:cNvPr id="3" name="object 3"/>
            <p:cNvSpPr/>
            <p:nvPr/>
          </p:nvSpPr>
          <p:spPr>
            <a:xfrm>
              <a:off x="14190967" y="0"/>
              <a:ext cx="4097020" cy="4453890"/>
            </a:xfrm>
            <a:custGeom>
              <a:avLst/>
              <a:gdLst/>
              <a:ahLst/>
              <a:cxnLst/>
              <a:rect l="l" t="t" r="r" b="b"/>
              <a:pathLst>
                <a:path w="4097019" h="4453890">
                  <a:moveTo>
                    <a:pt x="1099718" y="0"/>
                  </a:moveTo>
                  <a:lnTo>
                    <a:pt x="623506" y="0"/>
                  </a:lnTo>
                  <a:lnTo>
                    <a:pt x="593598" y="36728"/>
                  </a:lnTo>
                  <a:lnTo>
                    <a:pt x="562698" y="76123"/>
                  </a:lnTo>
                  <a:lnTo>
                    <a:pt x="532625" y="115963"/>
                  </a:lnTo>
                  <a:lnTo>
                    <a:pt x="503377" y="156210"/>
                  </a:lnTo>
                  <a:lnTo>
                    <a:pt x="474967" y="196875"/>
                  </a:lnTo>
                  <a:lnTo>
                    <a:pt x="447370" y="237934"/>
                  </a:lnTo>
                  <a:lnTo>
                    <a:pt x="420611" y="279374"/>
                  </a:lnTo>
                  <a:lnTo>
                    <a:pt x="394677" y="321195"/>
                  </a:lnTo>
                  <a:lnTo>
                    <a:pt x="369570" y="363372"/>
                  </a:lnTo>
                  <a:lnTo>
                    <a:pt x="345287" y="405904"/>
                  </a:lnTo>
                  <a:lnTo>
                    <a:pt x="321830" y="448779"/>
                  </a:lnTo>
                  <a:lnTo>
                    <a:pt x="299186" y="491972"/>
                  </a:lnTo>
                  <a:lnTo>
                    <a:pt x="277380" y="535495"/>
                  </a:lnTo>
                  <a:lnTo>
                    <a:pt x="256400" y="579310"/>
                  </a:lnTo>
                  <a:lnTo>
                    <a:pt x="236232" y="623417"/>
                  </a:lnTo>
                  <a:lnTo>
                    <a:pt x="212255" y="678726"/>
                  </a:lnTo>
                  <a:lnTo>
                    <a:pt x="189572" y="734428"/>
                  </a:lnTo>
                  <a:lnTo>
                    <a:pt x="174586" y="773455"/>
                  </a:lnTo>
                  <a:lnTo>
                    <a:pt x="169735" y="786460"/>
                  </a:lnTo>
                  <a:lnTo>
                    <a:pt x="150710" y="839266"/>
                  </a:lnTo>
                  <a:lnTo>
                    <a:pt x="132791" y="892340"/>
                  </a:lnTo>
                  <a:lnTo>
                    <a:pt x="115976" y="945680"/>
                  </a:lnTo>
                  <a:lnTo>
                    <a:pt x="100355" y="999274"/>
                  </a:lnTo>
                  <a:lnTo>
                    <a:pt x="1099718" y="0"/>
                  </a:lnTo>
                  <a:close/>
                </a:path>
                <a:path w="4097019" h="4453890">
                  <a:moveTo>
                    <a:pt x="1757108" y="0"/>
                  </a:moveTo>
                  <a:lnTo>
                    <a:pt x="1264081" y="0"/>
                  </a:lnTo>
                  <a:lnTo>
                    <a:pt x="49326" y="1214755"/>
                  </a:lnTo>
                  <a:lnTo>
                    <a:pt x="38049" y="1277505"/>
                  </a:lnTo>
                  <a:lnTo>
                    <a:pt x="28232" y="1340510"/>
                  </a:lnTo>
                  <a:lnTo>
                    <a:pt x="21882" y="1387043"/>
                  </a:lnTo>
                  <a:lnTo>
                    <a:pt x="16332" y="1433677"/>
                  </a:lnTo>
                  <a:lnTo>
                    <a:pt x="11582" y="1480413"/>
                  </a:lnTo>
                  <a:lnTo>
                    <a:pt x="7632" y="1527213"/>
                  </a:lnTo>
                  <a:lnTo>
                    <a:pt x="4495" y="1574063"/>
                  </a:lnTo>
                  <a:lnTo>
                    <a:pt x="2184" y="1620964"/>
                  </a:lnTo>
                  <a:lnTo>
                    <a:pt x="571" y="1672082"/>
                  </a:lnTo>
                  <a:lnTo>
                    <a:pt x="0" y="1757286"/>
                  </a:lnTo>
                  <a:lnTo>
                    <a:pt x="362419" y="1394790"/>
                  </a:lnTo>
                  <a:lnTo>
                    <a:pt x="1757108" y="0"/>
                  </a:lnTo>
                  <a:close/>
                </a:path>
                <a:path w="4097019" h="4453890">
                  <a:moveTo>
                    <a:pt x="2414778" y="0"/>
                  </a:moveTo>
                  <a:lnTo>
                    <a:pt x="1921484" y="0"/>
                  </a:lnTo>
                  <a:lnTo>
                    <a:pt x="5930" y="1915553"/>
                  </a:lnTo>
                  <a:lnTo>
                    <a:pt x="10045" y="1969795"/>
                  </a:lnTo>
                  <a:lnTo>
                    <a:pt x="15278" y="2023783"/>
                  </a:lnTo>
                  <a:lnTo>
                    <a:pt x="19900" y="2064219"/>
                  </a:lnTo>
                  <a:lnTo>
                    <a:pt x="25146" y="2104656"/>
                  </a:lnTo>
                  <a:lnTo>
                    <a:pt x="33070" y="2158428"/>
                  </a:lnTo>
                  <a:lnTo>
                    <a:pt x="44488" y="2225421"/>
                  </a:lnTo>
                  <a:lnTo>
                    <a:pt x="52146" y="2265527"/>
                  </a:lnTo>
                  <a:lnTo>
                    <a:pt x="60401" y="2305558"/>
                  </a:lnTo>
                  <a:lnTo>
                    <a:pt x="69265" y="2345525"/>
                  </a:lnTo>
                  <a:lnTo>
                    <a:pt x="668439" y="1746288"/>
                  </a:lnTo>
                  <a:lnTo>
                    <a:pt x="2414778" y="0"/>
                  </a:lnTo>
                  <a:close/>
                </a:path>
                <a:path w="4097019" h="4453890">
                  <a:moveTo>
                    <a:pt x="3072180" y="0"/>
                  </a:moveTo>
                  <a:lnTo>
                    <a:pt x="2579166" y="0"/>
                  </a:lnTo>
                  <a:lnTo>
                    <a:pt x="102831" y="2476246"/>
                  </a:lnTo>
                  <a:lnTo>
                    <a:pt x="116293" y="2522321"/>
                  </a:lnTo>
                  <a:lnTo>
                    <a:pt x="130594" y="2568194"/>
                  </a:lnTo>
                  <a:lnTo>
                    <a:pt x="145707" y="2613837"/>
                  </a:lnTo>
                  <a:lnTo>
                    <a:pt x="161658" y="2659227"/>
                  </a:lnTo>
                  <a:lnTo>
                    <a:pt x="187134" y="2726867"/>
                  </a:lnTo>
                  <a:lnTo>
                    <a:pt x="214477" y="2794000"/>
                  </a:lnTo>
                  <a:lnTo>
                    <a:pt x="233743" y="2838564"/>
                  </a:lnTo>
                  <a:lnTo>
                    <a:pt x="3072180" y="0"/>
                  </a:lnTo>
                  <a:close/>
                </a:path>
                <a:path w="4097019" h="4453890">
                  <a:moveTo>
                    <a:pt x="3730028" y="0"/>
                  </a:moveTo>
                  <a:lnTo>
                    <a:pt x="3236696" y="0"/>
                  </a:lnTo>
                  <a:lnTo>
                    <a:pt x="286410" y="2950426"/>
                  </a:lnTo>
                  <a:lnTo>
                    <a:pt x="311962" y="3000171"/>
                  </a:lnTo>
                  <a:lnTo>
                    <a:pt x="338607" y="3049498"/>
                  </a:lnTo>
                  <a:lnTo>
                    <a:pt x="366356" y="3098381"/>
                  </a:lnTo>
                  <a:lnTo>
                    <a:pt x="395185" y="3146755"/>
                  </a:lnTo>
                  <a:lnTo>
                    <a:pt x="419049" y="3185261"/>
                  </a:lnTo>
                  <a:lnTo>
                    <a:pt x="443598" y="3223247"/>
                  </a:lnTo>
                  <a:lnTo>
                    <a:pt x="468858" y="3261055"/>
                  </a:lnTo>
                  <a:lnTo>
                    <a:pt x="711009" y="3018929"/>
                  </a:lnTo>
                  <a:lnTo>
                    <a:pt x="3730028" y="0"/>
                  </a:lnTo>
                  <a:close/>
                </a:path>
                <a:path w="4097019" h="4453890">
                  <a:moveTo>
                    <a:pt x="4097020" y="3742575"/>
                  </a:moveTo>
                  <a:lnTo>
                    <a:pt x="3499980" y="4339615"/>
                  </a:lnTo>
                  <a:lnTo>
                    <a:pt x="3547745" y="4324870"/>
                  </a:lnTo>
                  <a:lnTo>
                    <a:pt x="3595268" y="4309211"/>
                  </a:lnTo>
                  <a:lnTo>
                    <a:pt x="3642563" y="4292651"/>
                  </a:lnTo>
                  <a:lnTo>
                    <a:pt x="3689591" y="4275175"/>
                  </a:lnTo>
                  <a:lnTo>
                    <a:pt x="3736365" y="4256798"/>
                  </a:lnTo>
                  <a:lnTo>
                    <a:pt x="3782860" y="4237545"/>
                  </a:lnTo>
                  <a:lnTo>
                    <a:pt x="3829062" y="4217403"/>
                  </a:lnTo>
                  <a:lnTo>
                    <a:pt x="3874973" y="4196384"/>
                  </a:lnTo>
                  <a:lnTo>
                    <a:pt x="3920579" y="4174502"/>
                  </a:lnTo>
                  <a:lnTo>
                    <a:pt x="3956875" y="4156291"/>
                  </a:lnTo>
                  <a:lnTo>
                    <a:pt x="3992905" y="4137558"/>
                  </a:lnTo>
                  <a:lnTo>
                    <a:pt x="4049077" y="4107142"/>
                  </a:lnTo>
                  <a:lnTo>
                    <a:pt x="4097020" y="4079710"/>
                  </a:lnTo>
                  <a:lnTo>
                    <a:pt x="4097020" y="3742575"/>
                  </a:lnTo>
                  <a:close/>
                </a:path>
                <a:path w="4097019" h="4453890">
                  <a:moveTo>
                    <a:pt x="4097020" y="3085046"/>
                  </a:moveTo>
                  <a:lnTo>
                    <a:pt x="2728684" y="4453394"/>
                  </a:lnTo>
                  <a:lnTo>
                    <a:pt x="2779090" y="4452747"/>
                  </a:lnTo>
                  <a:lnTo>
                    <a:pt x="2829496" y="4451159"/>
                  </a:lnTo>
                  <a:lnTo>
                    <a:pt x="2879852" y="4448657"/>
                  </a:lnTo>
                  <a:lnTo>
                    <a:pt x="2930169" y="4445216"/>
                  </a:lnTo>
                  <a:lnTo>
                    <a:pt x="2980410" y="4440860"/>
                  </a:lnTo>
                  <a:lnTo>
                    <a:pt x="3030588" y="4435564"/>
                  </a:lnTo>
                  <a:lnTo>
                    <a:pt x="3080677" y="4429353"/>
                  </a:lnTo>
                  <a:lnTo>
                    <a:pt x="3130664" y="4422229"/>
                  </a:lnTo>
                  <a:lnTo>
                    <a:pt x="3180537" y="4414164"/>
                  </a:lnTo>
                  <a:lnTo>
                    <a:pt x="3230283" y="4405185"/>
                  </a:lnTo>
                  <a:lnTo>
                    <a:pt x="3279876" y="4395292"/>
                  </a:lnTo>
                  <a:lnTo>
                    <a:pt x="4097020" y="3578148"/>
                  </a:lnTo>
                  <a:lnTo>
                    <a:pt x="4097020" y="3085046"/>
                  </a:lnTo>
                  <a:close/>
                </a:path>
                <a:path w="4097019" h="4453890">
                  <a:moveTo>
                    <a:pt x="4097020" y="2427401"/>
                  </a:moveTo>
                  <a:lnTo>
                    <a:pt x="2134463" y="4390085"/>
                  </a:lnTo>
                  <a:lnTo>
                    <a:pt x="2188248" y="4401274"/>
                  </a:lnTo>
                  <a:lnTo>
                    <a:pt x="2242197" y="4411396"/>
                  </a:lnTo>
                  <a:lnTo>
                    <a:pt x="2296287" y="4420451"/>
                  </a:lnTo>
                  <a:lnTo>
                    <a:pt x="2350566" y="4428426"/>
                  </a:lnTo>
                  <a:lnTo>
                    <a:pt x="2404859" y="4435183"/>
                  </a:lnTo>
                  <a:lnTo>
                    <a:pt x="2445740" y="4439577"/>
                  </a:lnTo>
                  <a:lnTo>
                    <a:pt x="2486660" y="4443361"/>
                  </a:lnTo>
                  <a:lnTo>
                    <a:pt x="2527617" y="4446524"/>
                  </a:lnTo>
                  <a:lnTo>
                    <a:pt x="2568587" y="4449064"/>
                  </a:lnTo>
                  <a:lnTo>
                    <a:pt x="4097020" y="2920619"/>
                  </a:lnTo>
                  <a:lnTo>
                    <a:pt x="4097020" y="2427401"/>
                  </a:lnTo>
                  <a:close/>
                </a:path>
                <a:path w="4097019" h="4453890">
                  <a:moveTo>
                    <a:pt x="4097020" y="1769872"/>
                  </a:moveTo>
                  <a:lnTo>
                    <a:pt x="1637360" y="4229659"/>
                  </a:lnTo>
                  <a:lnTo>
                    <a:pt x="1675638" y="4245851"/>
                  </a:lnTo>
                  <a:lnTo>
                    <a:pt x="1714106" y="4261421"/>
                  </a:lnTo>
                  <a:lnTo>
                    <a:pt x="1752752" y="4276356"/>
                  </a:lnTo>
                  <a:lnTo>
                    <a:pt x="1791563" y="4290707"/>
                  </a:lnTo>
                  <a:lnTo>
                    <a:pt x="1837080" y="4306735"/>
                  </a:lnTo>
                  <a:lnTo>
                    <a:pt x="1910397" y="4330687"/>
                  </a:lnTo>
                  <a:lnTo>
                    <a:pt x="1957273" y="4344797"/>
                  </a:lnTo>
                  <a:lnTo>
                    <a:pt x="2002472" y="4357649"/>
                  </a:lnTo>
                  <a:lnTo>
                    <a:pt x="4097020" y="2263102"/>
                  </a:lnTo>
                  <a:lnTo>
                    <a:pt x="4097020" y="1769872"/>
                  </a:lnTo>
                  <a:close/>
                </a:path>
                <a:path w="4097019" h="4453890">
                  <a:moveTo>
                    <a:pt x="4097020" y="1112456"/>
                  </a:moveTo>
                  <a:lnTo>
                    <a:pt x="1211745" y="3997591"/>
                  </a:lnTo>
                  <a:lnTo>
                    <a:pt x="1255293" y="4026052"/>
                  </a:lnTo>
                  <a:lnTo>
                    <a:pt x="1299273" y="4053624"/>
                  </a:lnTo>
                  <a:lnTo>
                    <a:pt x="1343634" y="4080281"/>
                  </a:lnTo>
                  <a:lnTo>
                    <a:pt x="1388402" y="4106011"/>
                  </a:lnTo>
                  <a:lnTo>
                    <a:pt x="1433537" y="4130827"/>
                  </a:lnTo>
                  <a:lnTo>
                    <a:pt x="1479042" y="4154690"/>
                  </a:lnTo>
                  <a:lnTo>
                    <a:pt x="1524901" y="4177627"/>
                  </a:lnTo>
                  <a:lnTo>
                    <a:pt x="4097020" y="1605635"/>
                  </a:lnTo>
                  <a:lnTo>
                    <a:pt x="4097020" y="1112456"/>
                  </a:lnTo>
                  <a:close/>
                </a:path>
                <a:path w="4097019" h="4453890">
                  <a:moveTo>
                    <a:pt x="4097020" y="454787"/>
                  </a:moveTo>
                  <a:lnTo>
                    <a:pt x="846328" y="3705504"/>
                  </a:lnTo>
                  <a:lnTo>
                    <a:pt x="862457" y="3720693"/>
                  </a:lnTo>
                  <a:lnTo>
                    <a:pt x="878674" y="3735755"/>
                  </a:lnTo>
                  <a:lnTo>
                    <a:pt x="911390" y="3765346"/>
                  </a:lnTo>
                  <a:lnTo>
                    <a:pt x="951128" y="3800081"/>
                  </a:lnTo>
                  <a:lnTo>
                    <a:pt x="991362" y="3833939"/>
                  </a:lnTo>
                  <a:lnTo>
                    <a:pt x="1032090" y="3866896"/>
                  </a:lnTo>
                  <a:lnTo>
                    <a:pt x="1073289" y="3898963"/>
                  </a:lnTo>
                  <a:lnTo>
                    <a:pt x="1114958" y="3930116"/>
                  </a:lnTo>
                  <a:lnTo>
                    <a:pt x="4097020" y="947915"/>
                  </a:lnTo>
                  <a:lnTo>
                    <a:pt x="4097020" y="454787"/>
                  </a:lnTo>
                  <a:close/>
                </a:path>
                <a:path w="4097019" h="4453890">
                  <a:moveTo>
                    <a:pt x="4097020" y="0"/>
                  </a:moveTo>
                  <a:lnTo>
                    <a:pt x="3894277" y="0"/>
                  </a:lnTo>
                  <a:lnTo>
                    <a:pt x="537222" y="3357067"/>
                  </a:lnTo>
                  <a:lnTo>
                    <a:pt x="563384" y="3391522"/>
                  </a:lnTo>
                  <a:lnTo>
                    <a:pt x="590169" y="3425698"/>
                  </a:lnTo>
                  <a:lnTo>
                    <a:pt x="617575" y="3459556"/>
                  </a:lnTo>
                  <a:lnTo>
                    <a:pt x="645604" y="3493046"/>
                  </a:lnTo>
                  <a:lnTo>
                    <a:pt x="674255" y="3526193"/>
                  </a:lnTo>
                  <a:lnTo>
                    <a:pt x="703516" y="3558946"/>
                  </a:lnTo>
                  <a:lnTo>
                    <a:pt x="733412" y="3591471"/>
                  </a:lnTo>
                  <a:lnTo>
                    <a:pt x="763930" y="3623475"/>
                  </a:lnTo>
                  <a:lnTo>
                    <a:pt x="4097020" y="290372"/>
                  </a:lnTo>
                  <a:lnTo>
                    <a:pt x="4097020" y="0"/>
                  </a:lnTo>
                  <a:close/>
                </a:path>
              </a:pathLst>
            </a:custGeom>
            <a:solidFill>
              <a:srgbClr val="565656">
                <a:alpha val="35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6455860" y="0"/>
              <a:ext cx="1832610" cy="2111375"/>
            </a:xfrm>
            <a:custGeom>
              <a:avLst/>
              <a:gdLst/>
              <a:ahLst/>
              <a:cxnLst/>
              <a:rect l="l" t="t" r="r" b="b"/>
              <a:pathLst>
                <a:path w="1832609" h="2111375">
                  <a:moveTo>
                    <a:pt x="314350" y="0"/>
                  </a:moveTo>
                  <a:lnTo>
                    <a:pt x="149923" y="0"/>
                  </a:lnTo>
                  <a:lnTo>
                    <a:pt x="0" y="149923"/>
                  </a:lnTo>
                  <a:lnTo>
                    <a:pt x="622" y="189534"/>
                  </a:lnTo>
                  <a:lnTo>
                    <a:pt x="1968" y="228993"/>
                  </a:lnTo>
                  <a:lnTo>
                    <a:pt x="4076" y="268300"/>
                  </a:lnTo>
                  <a:lnTo>
                    <a:pt x="6934" y="307416"/>
                  </a:lnTo>
                  <a:lnTo>
                    <a:pt x="314350" y="0"/>
                  </a:lnTo>
                  <a:close/>
                </a:path>
                <a:path w="1832609" h="2111375">
                  <a:moveTo>
                    <a:pt x="971842" y="0"/>
                  </a:moveTo>
                  <a:lnTo>
                    <a:pt x="807415" y="0"/>
                  </a:lnTo>
                  <a:lnTo>
                    <a:pt x="84810" y="722604"/>
                  </a:lnTo>
                  <a:lnTo>
                    <a:pt x="94310" y="753833"/>
                  </a:lnTo>
                  <a:lnTo>
                    <a:pt x="104305" y="784809"/>
                  </a:lnTo>
                  <a:lnTo>
                    <a:pt x="114782" y="815555"/>
                  </a:lnTo>
                  <a:lnTo>
                    <a:pt x="125742" y="846099"/>
                  </a:lnTo>
                  <a:lnTo>
                    <a:pt x="971842" y="0"/>
                  </a:lnTo>
                  <a:close/>
                </a:path>
                <a:path w="1832609" h="2111375">
                  <a:moveTo>
                    <a:pt x="1629435" y="0"/>
                  </a:moveTo>
                  <a:lnTo>
                    <a:pt x="1465008" y="0"/>
                  </a:lnTo>
                  <a:lnTo>
                    <a:pt x="284619" y="1180401"/>
                  </a:lnTo>
                  <a:lnTo>
                    <a:pt x="299999" y="1205928"/>
                  </a:lnTo>
                  <a:lnTo>
                    <a:pt x="315734" y="1231239"/>
                  </a:lnTo>
                  <a:lnTo>
                    <a:pt x="331812" y="1256322"/>
                  </a:lnTo>
                  <a:lnTo>
                    <a:pt x="348272" y="1281176"/>
                  </a:lnTo>
                  <a:lnTo>
                    <a:pt x="1629435" y="0"/>
                  </a:lnTo>
                  <a:close/>
                </a:path>
                <a:path w="1832609" h="2111375">
                  <a:moveTo>
                    <a:pt x="1832127" y="1605610"/>
                  </a:moveTo>
                  <a:lnTo>
                    <a:pt x="1366380" y="2071357"/>
                  </a:lnTo>
                  <a:lnTo>
                    <a:pt x="1397190" y="2081961"/>
                  </a:lnTo>
                  <a:lnTo>
                    <a:pt x="1428191" y="2092134"/>
                  </a:lnTo>
                  <a:lnTo>
                    <a:pt x="1459433" y="2101850"/>
                  </a:lnTo>
                  <a:lnTo>
                    <a:pt x="1490916" y="2111083"/>
                  </a:lnTo>
                  <a:lnTo>
                    <a:pt x="1832127" y="1769859"/>
                  </a:lnTo>
                  <a:lnTo>
                    <a:pt x="1832127" y="1605610"/>
                  </a:lnTo>
                  <a:close/>
                </a:path>
                <a:path w="1832609" h="2111375">
                  <a:moveTo>
                    <a:pt x="1832127" y="947991"/>
                  </a:moveTo>
                  <a:lnTo>
                    <a:pt x="927049" y="1853069"/>
                  </a:lnTo>
                  <a:lnTo>
                    <a:pt x="952030" y="1869287"/>
                  </a:lnTo>
                  <a:lnTo>
                    <a:pt x="977290" y="1885175"/>
                  </a:lnTo>
                  <a:lnTo>
                    <a:pt x="1002830" y="1900694"/>
                  </a:lnTo>
                  <a:lnTo>
                    <a:pt x="1028687" y="1915858"/>
                  </a:lnTo>
                  <a:lnTo>
                    <a:pt x="1832127" y="1112405"/>
                  </a:lnTo>
                  <a:lnTo>
                    <a:pt x="1832127" y="947991"/>
                  </a:lnTo>
                  <a:close/>
                </a:path>
                <a:path w="1832609" h="2111375">
                  <a:moveTo>
                    <a:pt x="1832127" y="290499"/>
                  </a:moveTo>
                  <a:lnTo>
                    <a:pt x="568198" y="1554429"/>
                  </a:lnTo>
                  <a:lnTo>
                    <a:pt x="588416" y="1575244"/>
                  </a:lnTo>
                  <a:lnTo>
                    <a:pt x="608977" y="1595780"/>
                  </a:lnTo>
                  <a:lnTo>
                    <a:pt x="629831" y="1616011"/>
                  </a:lnTo>
                  <a:lnTo>
                    <a:pt x="650925" y="1635950"/>
                  </a:lnTo>
                  <a:lnTo>
                    <a:pt x="1832127" y="454748"/>
                  </a:lnTo>
                  <a:lnTo>
                    <a:pt x="1832127" y="290499"/>
                  </a:lnTo>
                  <a:close/>
                </a:path>
              </a:pathLst>
            </a:custGeom>
            <a:solidFill>
              <a:srgbClr val="FBBE00">
                <a:alpha val="35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/>
          <p:nvPr/>
        </p:nvSpPr>
        <p:spPr>
          <a:xfrm>
            <a:off x="10719559" y="1"/>
            <a:ext cx="2628900" cy="1315720"/>
          </a:xfrm>
          <a:custGeom>
            <a:avLst/>
            <a:gdLst/>
            <a:ahLst/>
            <a:cxnLst/>
            <a:rect l="l" t="t" r="r" b="b"/>
            <a:pathLst>
              <a:path w="2628900" h="1315720">
                <a:moveTo>
                  <a:pt x="174089" y="0"/>
                </a:moveTo>
                <a:lnTo>
                  <a:pt x="25882" y="148206"/>
                </a:lnTo>
                <a:lnTo>
                  <a:pt x="0" y="122324"/>
                </a:lnTo>
                <a:lnTo>
                  <a:pt x="83764" y="37619"/>
                </a:lnTo>
                <a:lnTo>
                  <a:pt x="46145" y="0"/>
                </a:lnTo>
                <a:lnTo>
                  <a:pt x="97909" y="0"/>
                </a:lnTo>
                <a:lnTo>
                  <a:pt x="110117" y="12207"/>
                </a:lnTo>
                <a:lnTo>
                  <a:pt x="122324" y="0"/>
                </a:lnTo>
                <a:lnTo>
                  <a:pt x="174089" y="0"/>
                </a:lnTo>
                <a:close/>
              </a:path>
              <a:path w="2628900" h="1315720">
                <a:moveTo>
                  <a:pt x="220234" y="122324"/>
                </a:moveTo>
                <a:lnTo>
                  <a:pt x="194352" y="148206"/>
                </a:lnTo>
                <a:lnTo>
                  <a:pt x="110117" y="63971"/>
                </a:lnTo>
                <a:lnTo>
                  <a:pt x="135999" y="38089"/>
                </a:lnTo>
                <a:lnTo>
                  <a:pt x="220234" y="122324"/>
                </a:lnTo>
                <a:close/>
              </a:path>
              <a:path w="2628900" h="1315720">
                <a:moveTo>
                  <a:pt x="498821" y="400911"/>
                </a:moveTo>
                <a:lnTo>
                  <a:pt x="472939" y="426794"/>
                </a:lnTo>
                <a:lnTo>
                  <a:pt x="388704" y="342559"/>
                </a:lnTo>
                <a:lnTo>
                  <a:pt x="414586" y="316676"/>
                </a:lnTo>
                <a:lnTo>
                  <a:pt x="498821" y="400911"/>
                </a:lnTo>
                <a:close/>
              </a:path>
              <a:path w="2628900" h="1315720">
                <a:moveTo>
                  <a:pt x="608938" y="342559"/>
                </a:moveTo>
                <a:lnTo>
                  <a:pt x="414586" y="536911"/>
                </a:lnTo>
                <a:lnTo>
                  <a:pt x="388704" y="511028"/>
                </a:lnTo>
                <a:lnTo>
                  <a:pt x="583056" y="316676"/>
                </a:lnTo>
                <a:lnTo>
                  <a:pt x="608938" y="342559"/>
                </a:lnTo>
                <a:close/>
              </a:path>
              <a:path w="2628900" h="1315720">
                <a:moveTo>
                  <a:pt x="608938" y="511028"/>
                </a:moveTo>
                <a:lnTo>
                  <a:pt x="583056" y="536911"/>
                </a:lnTo>
                <a:lnTo>
                  <a:pt x="498821" y="452676"/>
                </a:lnTo>
                <a:lnTo>
                  <a:pt x="524703" y="426794"/>
                </a:lnTo>
                <a:lnTo>
                  <a:pt x="608938" y="511028"/>
                </a:lnTo>
                <a:close/>
              </a:path>
              <a:path w="2628900" h="1315720">
                <a:moveTo>
                  <a:pt x="951497" y="0"/>
                </a:moveTo>
                <a:lnTo>
                  <a:pt x="829173" y="122324"/>
                </a:lnTo>
                <a:lnTo>
                  <a:pt x="803290" y="96442"/>
                </a:lnTo>
                <a:lnTo>
                  <a:pt x="887525" y="12207"/>
                </a:lnTo>
                <a:lnTo>
                  <a:pt x="875318" y="0"/>
                </a:lnTo>
                <a:lnTo>
                  <a:pt x="951497" y="0"/>
                </a:lnTo>
                <a:close/>
              </a:path>
              <a:path w="2628900" h="1315720">
                <a:moveTo>
                  <a:pt x="1023525" y="96442"/>
                </a:moveTo>
                <a:lnTo>
                  <a:pt x="997642" y="122324"/>
                </a:lnTo>
                <a:lnTo>
                  <a:pt x="913408" y="38089"/>
                </a:lnTo>
                <a:lnTo>
                  <a:pt x="939290" y="12207"/>
                </a:lnTo>
                <a:lnTo>
                  <a:pt x="1023525" y="96442"/>
                </a:lnTo>
                <a:close/>
              </a:path>
              <a:path w="2628900" h="1315720">
                <a:moveTo>
                  <a:pt x="887996" y="790086"/>
                </a:moveTo>
                <a:lnTo>
                  <a:pt x="862114" y="815968"/>
                </a:lnTo>
                <a:lnTo>
                  <a:pt x="777879" y="731733"/>
                </a:lnTo>
                <a:lnTo>
                  <a:pt x="803761" y="705851"/>
                </a:lnTo>
                <a:lnTo>
                  <a:pt x="887996" y="790086"/>
                </a:lnTo>
                <a:close/>
              </a:path>
              <a:path w="2628900" h="1315720">
                <a:moveTo>
                  <a:pt x="998113" y="731733"/>
                </a:moveTo>
                <a:lnTo>
                  <a:pt x="803761" y="926086"/>
                </a:lnTo>
                <a:lnTo>
                  <a:pt x="777879" y="900203"/>
                </a:lnTo>
                <a:lnTo>
                  <a:pt x="972231" y="705851"/>
                </a:lnTo>
                <a:lnTo>
                  <a:pt x="998113" y="731733"/>
                </a:lnTo>
                <a:close/>
              </a:path>
              <a:path w="2628900" h="1315720">
                <a:moveTo>
                  <a:pt x="998113" y="900203"/>
                </a:moveTo>
                <a:lnTo>
                  <a:pt x="972231" y="926086"/>
                </a:lnTo>
                <a:lnTo>
                  <a:pt x="887996" y="841851"/>
                </a:lnTo>
                <a:lnTo>
                  <a:pt x="913878" y="815968"/>
                </a:lnTo>
                <a:lnTo>
                  <a:pt x="998113" y="900203"/>
                </a:lnTo>
                <a:close/>
              </a:path>
              <a:path w="2628900" h="1315720">
                <a:moveTo>
                  <a:pt x="1302582" y="375500"/>
                </a:moveTo>
                <a:lnTo>
                  <a:pt x="1276700" y="401382"/>
                </a:lnTo>
                <a:lnTo>
                  <a:pt x="1192465" y="317147"/>
                </a:lnTo>
                <a:lnTo>
                  <a:pt x="1218347" y="291265"/>
                </a:lnTo>
                <a:lnTo>
                  <a:pt x="1302582" y="375500"/>
                </a:lnTo>
                <a:close/>
              </a:path>
              <a:path w="2628900" h="1315720">
                <a:moveTo>
                  <a:pt x="1412700" y="317147"/>
                </a:moveTo>
                <a:lnTo>
                  <a:pt x="1218347" y="511499"/>
                </a:lnTo>
                <a:lnTo>
                  <a:pt x="1192465" y="485617"/>
                </a:lnTo>
                <a:lnTo>
                  <a:pt x="1386817" y="291265"/>
                </a:lnTo>
                <a:lnTo>
                  <a:pt x="1412700" y="317147"/>
                </a:lnTo>
                <a:close/>
              </a:path>
              <a:path w="2628900" h="1315720">
                <a:moveTo>
                  <a:pt x="1412700" y="485617"/>
                </a:moveTo>
                <a:lnTo>
                  <a:pt x="1386817" y="511499"/>
                </a:lnTo>
                <a:lnTo>
                  <a:pt x="1302582" y="427264"/>
                </a:lnTo>
                <a:lnTo>
                  <a:pt x="1328465" y="401382"/>
                </a:lnTo>
                <a:lnTo>
                  <a:pt x="1412700" y="485617"/>
                </a:lnTo>
                <a:close/>
              </a:path>
              <a:path w="2628900" h="1315720">
                <a:moveTo>
                  <a:pt x="1826816" y="71501"/>
                </a:moveTo>
                <a:lnTo>
                  <a:pt x="1800933" y="97383"/>
                </a:lnTo>
                <a:lnTo>
                  <a:pt x="1716698" y="13148"/>
                </a:lnTo>
                <a:lnTo>
                  <a:pt x="1632463" y="97383"/>
                </a:lnTo>
                <a:lnTo>
                  <a:pt x="1606581" y="71501"/>
                </a:lnTo>
                <a:lnTo>
                  <a:pt x="1678083" y="0"/>
                </a:lnTo>
                <a:lnTo>
                  <a:pt x="1755314" y="0"/>
                </a:lnTo>
                <a:lnTo>
                  <a:pt x="1826816" y="71501"/>
                </a:lnTo>
                <a:close/>
              </a:path>
              <a:path w="2628900" h="1315720">
                <a:moveTo>
                  <a:pt x="1277171" y="1179261"/>
                </a:moveTo>
                <a:lnTo>
                  <a:pt x="1251288" y="1205143"/>
                </a:lnTo>
                <a:lnTo>
                  <a:pt x="1167054" y="1120908"/>
                </a:lnTo>
                <a:lnTo>
                  <a:pt x="1192936" y="1095026"/>
                </a:lnTo>
                <a:lnTo>
                  <a:pt x="1277171" y="1179261"/>
                </a:lnTo>
                <a:close/>
              </a:path>
              <a:path w="2628900" h="1315720">
                <a:moveTo>
                  <a:pt x="1387288" y="1120908"/>
                </a:moveTo>
                <a:lnTo>
                  <a:pt x="1192936" y="1315260"/>
                </a:lnTo>
                <a:lnTo>
                  <a:pt x="1167054" y="1289378"/>
                </a:lnTo>
                <a:lnTo>
                  <a:pt x="1361406" y="1095026"/>
                </a:lnTo>
                <a:lnTo>
                  <a:pt x="1387288" y="1120908"/>
                </a:lnTo>
                <a:close/>
              </a:path>
              <a:path w="2628900" h="1315720">
                <a:moveTo>
                  <a:pt x="1360038" y="1313893"/>
                </a:moveTo>
                <a:lnTo>
                  <a:pt x="1277171" y="1231025"/>
                </a:lnTo>
                <a:lnTo>
                  <a:pt x="1303053" y="1205143"/>
                </a:lnTo>
                <a:lnTo>
                  <a:pt x="1385921" y="1288011"/>
                </a:lnTo>
                <a:lnTo>
                  <a:pt x="1360038" y="1313893"/>
                </a:lnTo>
                <a:close/>
              </a:path>
              <a:path w="2628900" h="1315720">
                <a:moveTo>
                  <a:pt x="1691757" y="764674"/>
                </a:moveTo>
                <a:lnTo>
                  <a:pt x="1665875" y="790557"/>
                </a:lnTo>
                <a:lnTo>
                  <a:pt x="1581640" y="706322"/>
                </a:lnTo>
                <a:lnTo>
                  <a:pt x="1607522" y="680440"/>
                </a:lnTo>
                <a:lnTo>
                  <a:pt x="1691757" y="764674"/>
                </a:lnTo>
                <a:close/>
              </a:path>
              <a:path w="2628900" h="1315720">
                <a:moveTo>
                  <a:pt x="1801874" y="706322"/>
                </a:moveTo>
                <a:lnTo>
                  <a:pt x="1607522" y="900674"/>
                </a:lnTo>
                <a:lnTo>
                  <a:pt x="1581640" y="874792"/>
                </a:lnTo>
                <a:lnTo>
                  <a:pt x="1775992" y="680440"/>
                </a:lnTo>
                <a:lnTo>
                  <a:pt x="1801874" y="706322"/>
                </a:lnTo>
                <a:close/>
              </a:path>
              <a:path w="2628900" h="1315720">
                <a:moveTo>
                  <a:pt x="1774625" y="899306"/>
                </a:moveTo>
                <a:lnTo>
                  <a:pt x="1691757" y="816439"/>
                </a:lnTo>
                <a:lnTo>
                  <a:pt x="1717639" y="790557"/>
                </a:lnTo>
                <a:lnTo>
                  <a:pt x="1800507" y="873424"/>
                </a:lnTo>
                <a:lnTo>
                  <a:pt x="1774625" y="899306"/>
                </a:lnTo>
                <a:close/>
              </a:path>
              <a:path w="2628900" h="1315720">
                <a:moveTo>
                  <a:pt x="2105403" y="350088"/>
                </a:moveTo>
                <a:lnTo>
                  <a:pt x="2079520" y="375970"/>
                </a:lnTo>
                <a:lnTo>
                  <a:pt x="1995285" y="291735"/>
                </a:lnTo>
                <a:lnTo>
                  <a:pt x="2021168" y="265853"/>
                </a:lnTo>
                <a:lnTo>
                  <a:pt x="2105403" y="350088"/>
                </a:lnTo>
                <a:close/>
              </a:path>
              <a:path w="2628900" h="1315720">
                <a:moveTo>
                  <a:pt x="2215520" y="291735"/>
                </a:moveTo>
                <a:lnTo>
                  <a:pt x="2021168" y="486087"/>
                </a:lnTo>
                <a:lnTo>
                  <a:pt x="1995285" y="460205"/>
                </a:lnTo>
                <a:lnTo>
                  <a:pt x="2189638" y="265853"/>
                </a:lnTo>
                <a:lnTo>
                  <a:pt x="2215520" y="291735"/>
                </a:lnTo>
                <a:close/>
              </a:path>
              <a:path w="2628900" h="1315720">
                <a:moveTo>
                  <a:pt x="2188741" y="485191"/>
                </a:moveTo>
                <a:lnTo>
                  <a:pt x="2105403" y="401852"/>
                </a:lnTo>
                <a:lnTo>
                  <a:pt x="2131285" y="375970"/>
                </a:lnTo>
                <a:lnTo>
                  <a:pt x="2214623" y="459308"/>
                </a:lnTo>
                <a:lnTo>
                  <a:pt x="2188741" y="485191"/>
                </a:lnTo>
                <a:close/>
              </a:path>
              <a:path w="2628900" h="1315720">
                <a:moveTo>
                  <a:pt x="2507256" y="0"/>
                </a:moveTo>
                <a:lnTo>
                  <a:pt x="2435284" y="71971"/>
                </a:lnTo>
                <a:lnTo>
                  <a:pt x="2409401" y="46089"/>
                </a:lnTo>
                <a:lnTo>
                  <a:pt x="2455491" y="0"/>
                </a:lnTo>
                <a:lnTo>
                  <a:pt x="2507256" y="0"/>
                </a:lnTo>
                <a:close/>
              </a:path>
              <a:path w="2628900" h="1315720">
                <a:moveTo>
                  <a:pt x="2602857" y="71075"/>
                </a:moveTo>
                <a:lnTo>
                  <a:pt x="2531782" y="0"/>
                </a:lnTo>
                <a:lnTo>
                  <a:pt x="2583546" y="0"/>
                </a:lnTo>
                <a:lnTo>
                  <a:pt x="2628739" y="45192"/>
                </a:lnTo>
                <a:lnTo>
                  <a:pt x="2602857" y="71075"/>
                </a:lnTo>
                <a:close/>
              </a:path>
            </a:pathLst>
          </a:custGeom>
          <a:solidFill>
            <a:srgbClr val="D9D9D9">
              <a:alpha val="22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273143" y="687009"/>
            <a:ext cx="9432925" cy="955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100" spc="955" dirty="0">
                <a:solidFill>
                  <a:srgbClr val="FED32F"/>
                </a:solidFill>
              </a:rPr>
              <a:t>Program</a:t>
            </a:r>
            <a:r>
              <a:rPr sz="6100" spc="295" dirty="0">
                <a:solidFill>
                  <a:srgbClr val="FED32F"/>
                </a:solidFill>
              </a:rPr>
              <a:t> </a:t>
            </a:r>
            <a:r>
              <a:rPr sz="6100" spc="660" dirty="0">
                <a:solidFill>
                  <a:srgbClr val="FED32F"/>
                </a:solidFill>
              </a:rPr>
              <a:t>Requirements</a:t>
            </a:r>
            <a:endParaRPr sz="6100"/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42025" y="2253824"/>
            <a:ext cx="113548" cy="113548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42025" y="4362582"/>
            <a:ext cx="113548" cy="113548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42025" y="6049590"/>
            <a:ext cx="113548" cy="113548"/>
          </a:xfrm>
          <a:prstGeom prst="rect">
            <a:avLst/>
          </a:prstGeom>
        </p:spPr>
      </p:pic>
      <p:sp>
        <p:nvSpPr>
          <p:cNvPr id="10" name="object 10"/>
          <p:cNvSpPr/>
          <p:nvPr/>
        </p:nvSpPr>
        <p:spPr>
          <a:xfrm>
            <a:off x="5886032" y="6236134"/>
            <a:ext cx="60325" cy="33020"/>
          </a:xfrm>
          <a:custGeom>
            <a:avLst/>
            <a:gdLst/>
            <a:ahLst/>
            <a:cxnLst/>
            <a:rect l="l" t="t" r="r" b="b"/>
            <a:pathLst>
              <a:path w="60325" h="33020">
                <a:moveTo>
                  <a:pt x="59996" y="32442"/>
                </a:moveTo>
                <a:lnTo>
                  <a:pt x="0" y="32442"/>
                </a:lnTo>
                <a:lnTo>
                  <a:pt x="0" y="0"/>
                </a:lnTo>
                <a:lnTo>
                  <a:pt x="59996" y="0"/>
                </a:lnTo>
                <a:lnTo>
                  <a:pt x="59996" y="32442"/>
                </a:lnTo>
                <a:close/>
              </a:path>
            </a:pathLst>
          </a:custGeom>
          <a:solidFill>
            <a:srgbClr val="FED32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1" name="object 11"/>
          <p:cNvGrpSpPr/>
          <p:nvPr/>
        </p:nvGrpSpPr>
        <p:grpSpPr>
          <a:xfrm>
            <a:off x="0" y="6846340"/>
            <a:ext cx="3858260" cy="3441065"/>
            <a:chOff x="0" y="6846340"/>
            <a:chExt cx="3858260" cy="3441065"/>
          </a:xfrm>
        </p:grpSpPr>
        <p:sp>
          <p:nvSpPr>
            <p:cNvPr id="12" name="object 12"/>
            <p:cNvSpPr/>
            <p:nvPr/>
          </p:nvSpPr>
          <p:spPr>
            <a:xfrm>
              <a:off x="0" y="6846340"/>
              <a:ext cx="3129915" cy="3441065"/>
            </a:xfrm>
            <a:custGeom>
              <a:avLst/>
              <a:gdLst/>
              <a:ahLst/>
              <a:cxnLst/>
              <a:rect l="l" t="t" r="r" b="b"/>
              <a:pathLst>
                <a:path w="3129915" h="3441065">
                  <a:moveTo>
                    <a:pt x="144754" y="3440658"/>
                  </a:moveTo>
                  <a:lnTo>
                    <a:pt x="0" y="3295916"/>
                  </a:lnTo>
                  <a:lnTo>
                    <a:pt x="0" y="3440658"/>
                  </a:lnTo>
                  <a:lnTo>
                    <a:pt x="144754" y="3440658"/>
                  </a:lnTo>
                  <a:close/>
                </a:path>
                <a:path w="3129915" h="3441065">
                  <a:moveTo>
                    <a:pt x="707263" y="3440658"/>
                  </a:moveTo>
                  <a:lnTo>
                    <a:pt x="0" y="2733433"/>
                  </a:lnTo>
                  <a:lnTo>
                    <a:pt x="0" y="3155340"/>
                  </a:lnTo>
                  <a:lnTo>
                    <a:pt x="285318" y="3440658"/>
                  </a:lnTo>
                  <a:lnTo>
                    <a:pt x="707263" y="3440658"/>
                  </a:lnTo>
                  <a:close/>
                </a:path>
                <a:path w="3129915" h="3441065">
                  <a:moveTo>
                    <a:pt x="1269682" y="3440658"/>
                  </a:moveTo>
                  <a:lnTo>
                    <a:pt x="0" y="2170912"/>
                  </a:lnTo>
                  <a:lnTo>
                    <a:pt x="0" y="2592832"/>
                  </a:lnTo>
                  <a:lnTo>
                    <a:pt x="847775" y="3440658"/>
                  </a:lnTo>
                  <a:lnTo>
                    <a:pt x="1269682" y="3440658"/>
                  </a:lnTo>
                  <a:close/>
                </a:path>
                <a:path w="3129915" h="3441065">
                  <a:moveTo>
                    <a:pt x="1832317" y="3440658"/>
                  </a:moveTo>
                  <a:lnTo>
                    <a:pt x="0" y="1608340"/>
                  </a:lnTo>
                  <a:lnTo>
                    <a:pt x="0" y="2030285"/>
                  </a:lnTo>
                  <a:lnTo>
                    <a:pt x="1410436" y="3440658"/>
                  </a:lnTo>
                  <a:lnTo>
                    <a:pt x="1832317" y="3440658"/>
                  </a:lnTo>
                  <a:close/>
                </a:path>
                <a:path w="3129915" h="3441065">
                  <a:moveTo>
                    <a:pt x="2394813" y="3440658"/>
                  </a:moveTo>
                  <a:lnTo>
                    <a:pt x="0" y="1045845"/>
                  </a:lnTo>
                  <a:lnTo>
                    <a:pt x="0" y="1467700"/>
                  </a:lnTo>
                  <a:lnTo>
                    <a:pt x="1972957" y="3440658"/>
                  </a:lnTo>
                  <a:lnTo>
                    <a:pt x="2394813" y="3440658"/>
                  </a:lnTo>
                  <a:close/>
                </a:path>
                <a:path w="3129915" h="3441065">
                  <a:moveTo>
                    <a:pt x="2884551" y="3367900"/>
                  </a:moveTo>
                  <a:lnTo>
                    <a:pt x="0" y="483412"/>
                  </a:lnTo>
                  <a:lnTo>
                    <a:pt x="0" y="905192"/>
                  </a:lnTo>
                  <a:lnTo>
                    <a:pt x="2535415" y="3440658"/>
                  </a:lnTo>
                  <a:lnTo>
                    <a:pt x="2846362" y="3440658"/>
                  </a:lnTo>
                  <a:lnTo>
                    <a:pt x="2854325" y="3426104"/>
                  </a:lnTo>
                  <a:lnTo>
                    <a:pt x="2869654" y="3397085"/>
                  </a:lnTo>
                  <a:lnTo>
                    <a:pt x="2884551" y="3367900"/>
                  </a:lnTo>
                  <a:close/>
                </a:path>
                <a:path w="3129915" h="3441065">
                  <a:moveTo>
                    <a:pt x="3041612" y="2962389"/>
                  </a:moveTo>
                  <a:lnTo>
                    <a:pt x="167360" y="88061"/>
                  </a:lnTo>
                  <a:lnTo>
                    <a:pt x="127939" y="99580"/>
                  </a:lnTo>
                  <a:lnTo>
                    <a:pt x="88696" y="111810"/>
                  </a:lnTo>
                  <a:lnTo>
                    <a:pt x="49657" y="124739"/>
                  </a:lnTo>
                  <a:lnTo>
                    <a:pt x="10820" y="138391"/>
                  </a:lnTo>
                  <a:lnTo>
                    <a:pt x="0" y="142379"/>
                  </a:lnTo>
                  <a:lnTo>
                    <a:pt x="0" y="342646"/>
                  </a:lnTo>
                  <a:lnTo>
                    <a:pt x="2929725" y="3272244"/>
                  </a:lnTo>
                  <a:lnTo>
                    <a:pt x="2949384" y="3226651"/>
                  </a:lnTo>
                  <a:lnTo>
                    <a:pt x="2968028" y="3180702"/>
                  </a:lnTo>
                  <a:lnTo>
                    <a:pt x="2985668" y="3134436"/>
                  </a:lnTo>
                  <a:lnTo>
                    <a:pt x="3002280" y="3087878"/>
                  </a:lnTo>
                  <a:lnTo>
                    <a:pt x="3017837" y="3041243"/>
                  </a:lnTo>
                  <a:lnTo>
                    <a:pt x="3017901" y="3041065"/>
                  </a:lnTo>
                  <a:lnTo>
                    <a:pt x="3030067" y="3001759"/>
                  </a:lnTo>
                  <a:lnTo>
                    <a:pt x="3041612" y="2962389"/>
                  </a:lnTo>
                  <a:close/>
                </a:path>
                <a:path w="3129915" h="3441065">
                  <a:moveTo>
                    <a:pt x="3043631" y="1698828"/>
                  </a:moveTo>
                  <a:lnTo>
                    <a:pt x="3029610" y="1650568"/>
                  </a:lnTo>
                  <a:lnTo>
                    <a:pt x="3014535" y="1602562"/>
                  </a:lnTo>
                  <a:lnTo>
                    <a:pt x="2998381" y="1554835"/>
                  </a:lnTo>
                  <a:lnTo>
                    <a:pt x="2981185" y="1507401"/>
                  </a:lnTo>
                  <a:lnTo>
                    <a:pt x="2962910" y="1460271"/>
                  </a:lnTo>
                  <a:lnTo>
                    <a:pt x="2943580" y="1413471"/>
                  </a:lnTo>
                  <a:lnTo>
                    <a:pt x="2923184" y="1367015"/>
                  </a:lnTo>
                  <a:lnTo>
                    <a:pt x="2901734" y="1320939"/>
                  </a:lnTo>
                  <a:lnTo>
                    <a:pt x="2879217" y="1275232"/>
                  </a:lnTo>
                  <a:lnTo>
                    <a:pt x="2855633" y="1229918"/>
                  </a:lnTo>
                  <a:lnTo>
                    <a:pt x="2830982" y="1185037"/>
                  </a:lnTo>
                  <a:lnTo>
                    <a:pt x="2805277" y="1140587"/>
                  </a:lnTo>
                  <a:lnTo>
                    <a:pt x="2778518" y="1096581"/>
                  </a:lnTo>
                  <a:lnTo>
                    <a:pt x="2748330" y="1049451"/>
                  </a:lnTo>
                  <a:lnTo>
                    <a:pt x="2716898" y="1002893"/>
                  </a:lnTo>
                  <a:lnTo>
                    <a:pt x="2684208" y="956945"/>
                  </a:lnTo>
                  <a:lnTo>
                    <a:pt x="2650274" y="911631"/>
                  </a:lnTo>
                  <a:lnTo>
                    <a:pt x="2619057" y="871880"/>
                  </a:lnTo>
                  <a:lnTo>
                    <a:pt x="2586863" y="832662"/>
                  </a:lnTo>
                  <a:lnTo>
                    <a:pt x="2553690" y="794004"/>
                  </a:lnTo>
                  <a:lnTo>
                    <a:pt x="2519527" y="755891"/>
                  </a:lnTo>
                  <a:lnTo>
                    <a:pt x="2484386" y="718362"/>
                  </a:lnTo>
                  <a:lnTo>
                    <a:pt x="2448255" y="681431"/>
                  </a:lnTo>
                  <a:lnTo>
                    <a:pt x="2411412" y="645388"/>
                  </a:lnTo>
                  <a:lnTo>
                    <a:pt x="2373973" y="610336"/>
                  </a:lnTo>
                  <a:lnTo>
                    <a:pt x="2335961" y="576262"/>
                  </a:lnTo>
                  <a:lnTo>
                    <a:pt x="2297392" y="543166"/>
                  </a:lnTo>
                  <a:lnTo>
                    <a:pt x="2258288" y="511060"/>
                  </a:lnTo>
                  <a:lnTo>
                    <a:pt x="2218639" y="479933"/>
                  </a:lnTo>
                  <a:lnTo>
                    <a:pt x="2178494" y="449795"/>
                  </a:lnTo>
                  <a:lnTo>
                    <a:pt x="2137841" y="420624"/>
                  </a:lnTo>
                  <a:lnTo>
                    <a:pt x="2096719" y="392442"/>
                  </a:lnTo>
                  <a:lnTo>
                    <a:pt x="2055126" y="365239"/>
                  </a:lnTo>
                  <a:lnTo>
                    <a:pt x="2013102" y="339013"/>
                  </a:lnTo>
                  <a:lnTo>
                    <a:pt x="1970633" y="313766"/>
                  </a:lnTo>
                  <a:lnTo>
                    <a:pt x="1927758" y="289496"/>
                  </a:lnTo>
                  <a:lnTo>
                    <a:pt x="1884476" y="266204"/>
                  </a:lnTo>
                  <a:lnTo>
                    <a:pt x="1840826" y="243890"/>
                  </a:lnTo>
                  <a:lnTo>
                    <a:pt x="1796796" y="222554"/>
                  </a:lnTo>
                  <a:lnTo>
                    <a:pt x="1752434" y="202184"/>
                  </a:lnTo>
                  <a:lnTo>
                    <a:pt x="1705114" y="181673"/>
                  </a:lnTo>
                  <a:lnTo>
                    <a:pt x="1657464" y="162267"/>
                  </a:lnTo>
                  <a:lnTo>
                    <a:pt x="1612950" y="145300"/>
                  </a:lnTo>
                  <a:lnTo>
                    <a:pt x="1567776" y="129019"/>
                  </a:lnTo>
                  <a:lnTo>
                    <a:pt x="1522374" y="113690"/>
                  </a:lnTo>
                  <a:lnTo>
                    <a:pt x="1476743" y="99314"/>
                  </a:lnTo>
                  <a:lnTo>
                    <a:pt x="1430896" y="85940"/>
                  </a:lnTo>
                  <a:lnTo>
                    <a:pt x="3043631" y="1698828"/>
                  </a:lnTo>
                  <a:close/>
                </a:path>
                <a:path w="3129915" h="3441065">
                  <a:moveTo>
                    <a:pt x="3124504" y="2482646"/>
                  </a:moveTo>
                  <a:lnTo>
                    <a:pt x="647026" y="5168"/>
                  </a:lnTo>
                  <a:lnTo>
                    <a:pt x="623785" y="6807"/>
                  </a:lnTo>
                  <a:lnTo>
                    <a:pt x="600621" y="8686"/>
                  </a:lnTo>
                  <a:lnTo>
                    <a:pt x="554431" y="13157"/>
                  </a:lnTo>
                  <a:lnTo>
                    <a:pt x="508292" y="18554"/>
                  </a:lnTo>
                  <a:lnTo>
                    <a:pt x="462229" y="24866"/>
                  </a:lnTo>
                  <a:lnTo>
                    <a:pt x="416293" y="32118"/>
                  </a:lnTo>
                  <a:lnTo>
                    <a:pt x="347637" y="44691"/>
                  </a:lnTo>
                  <a:lnTo>
                    <a:pt x="279196" y="59334"/>
                  </a:lnTo>
                  <a:lnTo>
                    <a:pt x="791845" y="571944"/>
                  </a:lnTo>
                  <a:lnTo>
                    <a:pt x="2813939" y="2594076"/>
                  </a:lnTo>
                  <a:lnTo>
                    <a:pt x="3070288" y="2850324"/>
                  </a:lnTo>
                  <a:lnTo>
                    <a:pt x="3077857" y="2816225"/>
                  </a:lnTo>
                  <a:lnTo>
                    <a:pt x="3091472" y="2747734"/>
                  </a:lnTo>
                  <a:lnTo>
                    <a:pt x="3104743" y="2667444"/>
                  </a:lnTo>
                  <a:lnTo>
                    <a:pt x="3111068" y="2621381"/>
                  </a:lnTo>
                  <a:lnTo>
                    <a:pt x="3116465" y="2575204"/>
                  </a:lnTo>
                  <a:lnTo>
                    <a:pt x="3120948" y="2528938"/>
                  </a:lnTo>
                  <a:lnTo>
                    <a:pt x="3123704" y="2494216"/>
                  </a:lnTo>
                  <a:lnTo>
                    <a:pt x="3124504" y="2482646"/>
                  </a:lnTo>
                  <a:close/>
                </a:path>
                <a:path w="3129915" h="3441065">
                  <a:moveTo>
                    <a:pt x="3129559" y="2347201"/>
                  </a:moveTo>
                  <a:lnTo>
                    <a:pt x="3129432" y="2296160"/>
                  </a:lnTo>
                  <a:lnTo>
                    <a:pt x="3128149" y="2245156"/>
                  </a:lnTo>
                  <a:lnTo>
                    <a:pt x="3125774" y="2194217"/>
                  </a:lnTo>
                  <a:lnTo>
                    <a:pt x="3122320" y="2143328"/>
                  </a:lnTo>
                  <a:lnTo>
                    <a:pt x="3118599" y="2099729"/>
                  </a:lnTo>
                  <a:lnTo>
                    <a:pt x="3114027" y="2056231"/>
                  </a:lnTo>
                  <a:lnTo>
                    <a:pt x="3108579" y="2012784"/>
                  </a:lnTo>
                  <a:lnTo>
                    <a:pt x="3102330" y="1969439"/>
                  </a:lnTo>
                  <a:lnTo>
                    <a:pt x="3095244" y="1926196"/>
                  </a:lnTo>
                  <a:lnTo>
                    <a:pt x="3087332" y="1883079"/>
                  </a:lnTo>
                  <a:lnTo>
                    <a:pt x="1246543" y="42291"/>
                  </a:lnTo>
                  <a:lnTo>
                    <a:pt x="1192872" y="32639"/>
                  </a:lnTo>
                  <a:lnTo>
                    <a:pt x="1138974" y="24244"/>
                  </a:lnTo>
                  <a:lnTo>
                    <a:pt x="1091184" y="17805"/>
                  </a:lnTo>
                  <a:lnTo>
                    <a:pt x="1043279" y="12357"/>
                  </a:lnTo>
                  <a:lnTo>
                    <a:pt x="995273" y="7886"/>
                  </a:lnTo>
                  <a:lnTo>
                    <a:pt x="947191" y="4419"/>
                  </a:lnTo>
                  <a:lnTo>
                    <a:pt x="899045" y="1955"/>
                  </a:lnTo>
                  <a:lnTo>
                    <a:pt x="855306" y="584"/>
                  </a:lnTo>
                  <a:lnTo>
                    <a:pt x="811580" y="12"/>
                  </a:lnTo>
                  <a:lnTo>
                    <a:pt x="797001" y="0"/>
                  </a:lnTo>
                  <a:lnTo>
                    <a:pt x="782421" y="88"/>
                  </a:lnTo>
                  <a:lnTo>
                    <a:pt x="1092530" y="310134"/>
                  </a:lnTo>
                  <a:lnTo>
                    <a:pt x="2415095" y="1632610"/>
                  </a:lnTo>
                  <a:lnTo>
                    <a:pt x="2742895" y="1960537"/>
                  </a:lnTo>
                  <a:lnTo>
                    <a:pt x="3129559" y="2347201"/>
                  </a:lnTo>
                  <a:close/>
                </a:path>
              </a:pathLst>
            </a:custGeom>
            <a:solidFill>
              <a:srgbClr val="565656">
                <a:alpha val="3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479755" y="8784018"/>
              <a:ext cx="3378835" cy="1503045"/>
            </a:xfrm>
            <a:custGeom>
              <a:avLst/>
              <a:gdLst/>
              <a:ahLst/>
              <a:cxnLst/>
              <a:rect l="l" t="t" r="r" b="b"/>
              <a:pathLst>
                <a:path w="3378835" h="1503045">
                  <a:moveTo>
                    <a:pt x="368033" y="1502981"/>
                  </a:moveTo>
                  <a:lnTo>
                    <a:pt x="33972" y="1168933"/>
                  </a:lnTo>
                  <a:lnTo>
                    <a:pt x="24917" y="1195285"/>
                  </a:lnTo>
                  <a:lnTo>
                    <a:pt x="16205" y="1221816"/>
                  </a:lnTo>
                  <a:lnTo>
                    <a:pt x="7899" y="1248537"/>
                  </a:lnTo>
                  <a:lnTo>
                    <a:pt x="0" y="1275473"/>
                  </a:lnTo>
                  <a:lnTo>
                    <a:pt x="227520" y="1502981"/>
                  </a:lnTo>
                  <a:lnTo>
                    <a:pt x="368033" y="1502981"/>
                  </a:lnTo>
                  <a:close/>
                </a:path>
                <a:path w="3378835" h="1503045">
                  <a:moveTo>
                    <a:pt x="930630" y="1502981"/>
                  </a:moveTo>
                  <a:lnTo>
                    <a:pt x="220726" y="793089"/>
                  </a:lnTo>
                  <a:lnTo>
                    <a:pt x="206844" y="814463"/>
                  </a:lnTo>
                  <a:lnTo>
                    <a:pt x="193255" y="836066"/>
                  </a:lnTo>
                  <a:lnTo>
                    <a:pt x="179971" y="857923"/>
                  </a:lnTo>
                  <a:lnTo>
                    <a:pt x="167017" y="880033"/>
                  </a:lnTo>
                  <a:lnTo>
                    <a:pt x="789965" y="1502981"/>
                  </a:lnTo>
                  <a:lnTo>
                    <a:pt x="930630" y="1502981"/>
                  </a:lnTo>
                  <a:close/>
                </a:path>
                <a:path w="3378835" h="1503045">
                  <a:moveTo>
                    <a:pt x="1493100" y="1502981"/>
                  </a:moveTo>
                  <a:lnTo>
                    <a:pt x="476211" y="486092"/>
                  </a:lnTo>
                  <a:lnTo>
                    <a:pt x="458406" y="503389"/>
                  </a:lnTo>
                  <a:lnTo>
                    <a:pt x="440842" y="520979"/>
                  </a:lnTo>
                  <a:lnTo>
                    <a:pt x="423519" y="538822"/>
                  </a:lnTo>
                  <a:lnTo>
                    <a:pt x="406463" y="556869"/>
                  </a:lnTo>
                  <a:lnTo>
                    <a:pt x="1352588" y="1502981"/>
                  </a:lnTo>
                  <a:lnTo>
                    <a:pt x="1493100" y="1502981"/>
                  </a:lnTo>
                  <a:close/>
                </a:path>
                <a:path w="3378835" h="1503045">
                  <a:moveTo>
                    <a:pt x="2055685" y="1502981"/>
                  </a:moveTo>
                  <a:lnTo>
                    <a:pt x="796188" y="243497"/>
                  </a:lnTo>
                  <a:lnTo>
                    <a:pt x="774344" y="256654"/>
                  </a:lnTo>
                  <a:lnTo>
                    <a:pt x="752690" y="270103"/>
                  </a:lnTo>
                  <a:lnTo>
                    <a:pt x="731227" y="283870"/>
                  </a:lnTo>
                  <a:lnTo>
                    <a:pt x="709980" y="297954"/>
                  </a:lnTo>
                  <a:lnTo>
                    <a:pt x="1915020" y="1502981"/>
                  </a:lnTo>
                  <a:lnTo>
                    <a:pt x="2055685" y="1502981"/>
                  </a:lnTo>
                  <a:close/>
                </a:path>
                <a:path w="3378835" h="1503045">
                  <a:moveTo>
                    <a:pt x="2618244" y="1502981"/>
                  </a:moveTo>
                  <a:lnTo>
                    <a:pt x="1187818" y="72555"/>
                  </a:lnTo>
                  <a:lnTo>
                    <a:pt x="1161110" y="80683"/>
                  </a:lnTo>
                  <a:lnTo>
                    <a:pt x="1134605" y="89230"/>
                  </a:lnTo>
                  <a:lnTo>
                    <a:pt x="1108303" y="98209"/>
                  </a:lnTo>
                  <a:lnTo>
                    <a:pt x="1082179" y="107581"/>
                  </a:lnTo>
                  <a:lnTo>
                    <a:pt x="2477592" y="1502981"/>
                  </a:lnTo>
                  <a:lnTo>
                    <a:pt x="2618244" y="1502981"/>
                  </a:lnTo>
                  <a:close/>
                </a:path>
                <a:path w="3378835" h="1503045">
                  <a:moveTo>
                    <a:pt x="3180727" y="1502981"/>
                  </a:moveTo>
                  <a:lnTo>
                    <a:pt x="1677746" y="0"/>
                  </a:lnTo>
                  <a:lnTo>
                    <a:pt x="1643862" y="533"/>
                  </a:lnTo>
                  <a:lnTo>
                    <a:pt x="1610106" y="1689"/>
                  </a:lnTo>
                  <a:lnTo>
                    <a:pt x="1576489" y="3492"/>
                  </a:lnTo>
                  <a:lnTo>
                    <a:pt x="1543011" y="5943"/>
                  </a:lnTo>
                  <a:lnTo>
                    <a:pt x="3040062" y="1502981"/>
                  </a:lnTo>
                  <a:lnTo>
                    <a:pt x="3180727" y="1502981"/>
                  </a:lnTo>
                  <a:close/>
                </a:path>
                <a:path w="3378835" h="1503045">
                  <a:moveTo>
                    <a:pt x="3378301" y="1278585"/>
                  </a:moveTo>
                  <a:lnTo>
                    <a:pt x="3365093" y="1233970"/>
                  </a:lnTo>
                  <a:lnTo>
                    <a:pt x="3350730" y="1189850"/>
                  </a:lnTo>
                  <a:lnTo>
                    <a:pt x="3335248" y="1146251"/>
                  </a:lnTo>
                  <a:lnTo>
                    <a:pt x="3318649" y="1103172"/>
                  </a:lnTo>
                  <a:lnTo>
                    <a:pt x="3300984" y="1060615"/>
                  </a:lnTo>
                  <a:lnTo>
                    <a:pt x="2382951" y="142595"/>
                  </a:lnTo>
                  <a:lnTo>
                    <a:pt x="2340419" y="124955"/>
                  </a:lnTo>
                  <a:lnTo>
                    <a:pt x="2297341" y="108381"/>
                  </a:lnTo>
                  <a:lnTo>
                    <a:pt x="2253742" y="92887"/>
                  </a:lnTo>
                  <a:lnTo>
                    <a:pt x="2209609" y="78511"/>
                  </a:lnTo>
                  <a:lnTo>
                    <a:pt x="2164981" y="65290"/>
                  </a:lnTo>
                  <a:lnTo>
                    <a:pt x="3378301" y="1278585"/>
                  </a:lnTo>
                  <a:close/>
                </a:path>
              </a:pathLst>
            </a:custGeom>
            <a:solidFill>
              <a:srgbClr val="FBBE00">
                <a:alpha val="3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42025" y="8580100"/>
              <a:ext cx="113548" cy="113548"/>
            </a:xfrm>
            <a:prstGeom prst="rect">
              <a:avLst/>
            </a:prstGeom>
          </p:spPr>
        </p:pic>
      </p:grpSp>
      <p:sp>
        <p:nvSpPr>
          <p:cNvPr id="15" name="object 15"/>
          <p:cNvSpPr txBox="1"/>
          <p:nvPr/>
        </p:nvSpPr>
        <p:spPr>
          <a:xfrm>
            <a:off x="2401284" y="2057338"/>
            <a:ext cx="6234430" cy="7610475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 marR="857885">
              <a:lnSpc>
                <a:spcPct val="102499"/>
              </a:lnSpc>
              <a:spcBef>
                <a:spcPts val="40"/>
              </a:spcBef>
            </a:pPr>
            <a:r>
              <a:rPr sz="2700" b="1" spc="140" dirty="0">
                <a:solidFill>
                  <a:srgbClr val="EFECE7"/>
                </a:solidFill>
                <a:latin typeface="Century Gothic"/>
                <a:cs typeface="Century Gothic"/>
              </a:rPr>
              <a:t>Must</a:t>
            </a:r>
            <a:r>
              <a:rPr sz="2700" b="1" spc="-25" dirty="0">
                <a:solidFill>
                  <a:srgbClr val="EFECE7"/>
                </a:solidFill>
                <a:latin typeface="Century Gothic"/>
                <a:cs typeface="Century Gothic"/>
              </a:rPr>
              <a:t> </a:t>
            </a:r>
            <a:r>
              <a:rPr sz="2700" b="1" spc="-50" dirty="0">
                <a:solidFill>
                  <a:srgbClr val="EFECE7"/>
                </a:solidFill>
                <a:latin typeface="Century Gothic"/>
                <a:cs typeface="Century Gothic"/>
              </a:rPr>
              <a:t>be</a:t>
            </a:r>
            <a:r>
              <a:rPr sz="2700" b="1" spc="-25" dirty="0">
                <a:solidFill>
                  <a:srgbClr val="EFECE7"/>
                </a:solidFill>
                <a:latin typeface="Century Gothic"/>
                <a:cs typeface="Century Gothic"/>
              </a:rPr>
              <a:t> </a:t>
            </a:r>
            <a:r>
              <a:rPr sz="2700" b="1" spc="-220" dirty="0">
                <a:solidFill>
                  <a:srgbClr val="EFECE7"/>
                </a:solidFill>
                <a:latin typeface="Century Gothic"/>
                <a:cs typeface="Century Gothic"/>
              </a:rPr>
              <a:t>a</a:t>
            </a:r>
            <a:r>
              <a:rPr sz="2700" b="1" spc="-25" dirty="0">
                <a:solidFill>
                  <a:srgbClr val="EFECE7"/>
                </a:solidFill>
                <a:latin typeface="Century Gothic"/>
                <a:cs typeface="Century Gothic"/>
              </a:rPr>
              <a:t> </a:t>
            </a:r>
            <a:r>
              <a:rPr sz="2700" b="1" dirty="0">
                <a:solidFill>
                  <a:srgbClr val="FED32F"/>
                </a:solidFill>
                <a:latin typeface="Century Gothic"/>
                <a:cs typeface="Century Gothic"/>
              </a:rPr>
              <a:t>registered</a:t>
            </a:r>
            <a:r>
              <a:rPr sz="2700" b="1" spc="-25" dirty="0">
                <a:solidFill>
                  <a:srgbClr val="FED32F"/>
                </a:solidFill>
                <a:latin typeface="Century Gothic"/>
                <a:cs typeface="Century Gothic"/>
              </a:rPr>
              <a:t> </a:t>
            </a:r>
            <a:r>
              <a:rPr sz="2700" b="1" spc="114" dirty="0">
                <a:solidFill>
                  <a:srgbClr val="EFECE7"/>
                </a:solidFill>
                <a:latin typeface="Century Gothic"/>
                <a:cs typeface="Century Gothic"/>
              </a:rPr>
              <a:t>student</a:t>
            </a:r>
            <a:r>
              <a:rPr sz="2700" b="1" spc="-25" dirty="0">
                <a:solidFill>
                  <a:srgbClr val="EFECE7"/>
                </a:solidFill>
                <a:latin typeface="Century Gothic"/>
                <a:cs typeface="Century Gothic"/>
              </a:rPr>
              <a:t> </a:t>
            </a:r>
            <a:r>
              <a:rPr sz="2700" b="1" spc="30" dirty="0">
                <a:solidFill>
                  <a:srgbClr val="EFECE7"/>
                </a:solidFill>
                <a:latin typeface="Century Gothic"/>
                <a:cs typeface="Century Gothic"/>
              </a:rPr>
              <a:t>at </a:t>
            </a:r>
            <a:r>
              <a:rPr sz="2700" b="1" dirty="0">
                <a:solidFill>
                  <a:srgbClr val="EFECE7"/>
                </a:solidFill>
                <a:latin typeface="Century Gothic"/>
                <a:cs typeface="Century Gothic"/>
              </a:rPr>
              <a:t>LAHC</a:t>
            </a:r>
            <a:r>
              <a:rPr sz="2700" b="1" spc="-85" dirty="0">
                <a:solidFill>
                  <a:srgbClr val="EFECE7"/>
                </a:solidFill>
                <a:latin typeface="Century Gothic"/>
                <a:cs typeface="Century Gothic"/>
              </a:rPr>
              <a:t> </a:t>
            </a:r>
            <a:r>
              <a:rPr sz="2700" b="1" spc="-75" dirty="0">
                <a:solidFill>
                  <a:srgbClr val="EFECE7"/>
                </a:solidFill>
                <a:latin typeface="Century Gothic"/>
                <a:cs typeface="Century Gothic"/>
              </a:rPr>
              <a:t>and</a:t>
            </a:r>
            <a:r>
              <a:rPr sz="2700" b="1" spc="-85" dirty="0">
                <a:solidFill>
                  <a:srgbClr val="EFECE7"/>
                </a:solidFill>
                <a:latin typeface="Century Gothic"/>
                <a:cs typeface="Century Gothic"/>
              </a:rPr>
              <a:t> </a:t>
            </a:r>
            <a:r>
              <a:rPr sz="2700" b="1" spc="-80" dirty="0">
                <a:solidFill>
                  <a:srgbClr val="EFECE7"/>
                </a:solidFill>
                <a:latin typeface="Century Gothic"/>
                <a:cs typeface="Century Gothic"/>
              </a:rPr>
              <a:t>have</a:t>
            </a:r>
            <a:r>
              <a:rPr sz="2700" b="1" spc="-85" dirty="0">
                <a:solidFill>
                  <a:srgbClr val="EFECE7"/>
                </a:solidFill>
                <a:latin typeface="Century Gothic"/>
                <a:cs typeface="Century Gothic"/>
              </a:rPr>
              <a:t> </a:t>
            </a:r>
            <a:r>
              <a:rPr sz="2700" b="1" spc="-220" dirty="0">
                <a:solidFill>
                  <a:srgbClr val="EFECE7"/>
                </a:solidFill>
                <a:latin typeface="Century Gothic"/>
                <a:cs typeface="Century Gothic"/>
              </a:rPr>
              <a:t>a</a:t>
            </a:r>
            <a:r>
              <a:rPr sz="2700" b="1" spc="-80" dirty="0">
                <a:solidFill>
                  <a:srgbClr val="EFECE7"/>
                </a:solidFill>
                <a:latin typeface="Century Gothic"/>
                <a:cs typeface="Century Gothic"/>
              </a:rPr>
              <a:t> </a:t>
            </a:r>
            <a:r>
              <a:rPr sz="2700" b="1" dirty="0">
                <a:solidFill>
                  <a:srgbClr val="EFECE7"/>
                </a:solidFill>
                <a:latin typeface="Century Gothic"/>
                <a:cs typeface="Century Gothic"/>
              </a:rPr>
              <a:t>social</a:t>
            </a:r>
            <a:r>
              <a:rPr sz="2700" b="1" spc="-85" dirty="0">
                <a:solidFill>
                  <a:srgbClr val="EFECE7"/>
                </a:solidFill>
                <a:latin typeface="Century Gothic"/>
                <a:cs typeface="Century Gothic"/>
              </a:rPr>
              <a:t> </a:t>
            </a:r>
            <a:r>
              <a:rPr sz="2700" b="1" spc="75" dirty="0">
                <a:solidFill>
                  <a:srgbClr val="EFECE7"/>
                </a:solidFill>
                <a:latin typeface="Century Gothic"/>
                <a:cs typeface="Century Gothic"/>
              </a:rPr>
              <a:t>security </a:t>
            </a:r>
            <a:r>
              <a:rPr sz="2700" b="1" dirty="0">
                <a:solidFill>
                  <a:srgbClr val="EFECE7"/>
                </a:solidFill>
                <a:latin typeface="Century Gothic"/>
                <a:cs typeface="Century Gothic"/>
              </a:rPr>
              <a:t>number</a:t>
            </a:r>
            <a:r>
              <a:rPr sz="2700" b="1" spc="-75" dirty="0">
                <a:solidFill>
                  <a:srgbClr val="EFECE7"/>
                </a:solidFill>
                <a:latin typeface="Century Gothic"/>
                <a:cs typeface="Century Gothic"/>
              </a:rPr>
              <a:t> and</a:t>
            </a:r>
            <a:r>
              <a:rPr sz="2700" b="1" spc="-70" dirty="0">
                <a:solidFill>
                  <a:srgbClr val="EFECE7"/>
                </a:solidFill>
                <a:latin typeface="Century Gothic"/>
                <a:cs typeface="Century Gothic"/>
              </a:rPr>
              <a:t> </a:t>
            </a:r>
            <a:r>
              <a:rPr sz="2700" b="1" spc="-20" dirty="0">
                <a:solidFill>
                  <a:srgbClr val="EFECE7"/>
                </a:solidFill>
                <a:latin typeface="Century Gothic"/>
                <a:cs typeface="Century Gothic"/>
              </a:rPr>
              <a:t>valid</a:t>
            </a:r>
            <a:r>
              <a:rPr sz="2700" b="1" spc="-70" dirty="0">
                <a:solidFill>
                  <a:srgbClr val="EFECE7"/>
                </a:solidFill>
                <a:latin typeface="Century Gothic"/>
                <a:cs typeface="Century Gothic"/>
              </a:rPr>
              <a:t> </a:t>
            </a:r>
            <a:r>
              <a:rPr sz="2700" b="1" spc="140" dirty="0">
                <a:solidFill>
                  <a:srgbClr val="EFECE7"/>
                </a:solidFill>
                <a:latin typeface="Century Gothic"/>
                <a:cs typeface="Century Gothic"/>
              </a:rPr>
              <a:t>state-</a:t>
            </a:r>
            <a:r>
              <a:rPr sz="2700" b="1" spc="60" dirty="0">
                <a:solidFill>
                  <a:srgbClr val="EFECE7"/>
                </a:solidFill>
                <a:latin typeface="Century Gothic"/>
                <a:cs typeface="Century Gothic"/>
              </a:rPr>
              <a:t>issued </a:t>
            </a:r>
            <a:r>
              <a:rPr sz="2700" b="1" spc="-10" dirty="0">
                <a:solidFill>
                  <a:srgbClr val="EFECE7"/>
                </a:solidFill>
                <a:latin typeface="Century Gothic"/>
                <a:cs typeface="Century Gothic"/>
              </a:rPr>
              <a:t>identification.</a:t>
            </a:r>
            <a:endParaRPr sz="270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2700">
              <a:latin typeface="Century Gothic"/>
              <a:cs typeface="Century Gothic"/>
            </a:endParaRPr>
          </a:p>
          <a:p>
            <a:pPr marL="12700" marR="293370">
              <a:lnSpc>
                <a:spcPct val="102499"/>
              </a:lnSpc>
            </a:pPr>
            <a:r>
              <a:rPr sz="2700" b="1" spc="215" dirty="0">
                <a:solidFill>
                  <a:srgbClr val="EFECE7"/>
                </a:solidFill>
                <a:latin typeface="Century Gothic"/>
                <a:cs typeface="Century Gothic"/>
              </a:rPr>
              <a:t>BLS</a:t>
            </a:r>
            <a:r>
              <a:rPr sz="2700" b="1" spc="-105" dirty="0">
                <a:solidFill>
                  <a:srgbClr val="EFECE7"/>
                </a:solidFill>
                <a:latin typeface="Century Gothic"/>
                <a:cs typeface="Century Gothic"/>
              </a:rPr>
              <a:t> </a:t>
            </a:r>
            <a:r>
              <a:rPr sz="2700" b="1" spc="50" dirty="0">
                <a:solidFill>
                  <a:srgbClr val="EFECE7"/>
                </a:solidFill>
                <a:latin typeface="Century Gothic"/>
                <a:cs typeface="Century Gothic"/>
              </a:rPr>
              <a:t>certification</a:t>
            </a:r>
            <a:r>
              <a:rPr sz="2700" b="1" spc="-100" dirty="0">
                <a:solidFill>
                  <a:srgbClr val="EFECE7"/>
                </a:solidFill>
                <a:latin typeface="Century Gothic"/>
                <a:cs typeface="Century Gothic"/>
              </a:rPr>
              <a:t> </a:t>
            </a:r>
            <a:r>
              <a:rPr sz="2700" b="1" spc="-20" dirty="0">
                <a:solidFill>
                  <a:srgbClr val="EFECE7"/>
                </a:solidFill>
                <a:latin typeface="Century Gothic"/>
                <a:cs typeface="Century Gothic"/>
              </a:rPr>
              <a:t>(American</a:t>
            </a:r>
            <a:r>
              <a:rPr sz="2700" b="1" spc="-100" dirty="0">
                <a:solidFill>
                  <a:srgbClr val="EFECE7"/>
                </a:solidFill>
                <a:latin typeface="Century Gothic"/>
                <a:cs typeface="Century Gothic"/>
              </a:rPr>
              <a:t> </a:t>
            </a:r>
            <a:r>
              <a:rPr sz="2700" b="1" spc="45" dirty="0">
                <a:solidFill>
                  <a:srgbClr val="EFECE7"/>
                </a:solidFill>
                <a:latin typeface="Century Gothic"/>
                <a:cs typeface="Century Gothic"/>
              </a:rPr>
              <a:t>Heart </a:t>
            </a:r>
            <a:r>
              <a:rPr sz="2700" b="1" dirty="0">
                <a:solidFill>
                  <a:srgbClr val="EFECE7"/>
                </a:solidFill>
                <a:latin typeface="Century Gothic"/>
                <a:cs typeface="Century Gothic"/>
              </a:rPr>
              <a:t>Association)</a:t>
            </a:r>
            <a:r>
              <a:rPr sz="2700" b="1" spc="90" dirty="0">
                <a:solidFill>
                  <a:srgbClr val="EFECE7"/>
                </a:solidFill>
                <a:latin typeface="Century Gothic"/>
                <a:cs typeface="Century Gothic"/>
              </a:rPr>
              <a:t> </a:t>
            </a:r>
            <a:r>
              <a:rPr sz="2700" b="1" spc="60" dirty="0">
                <a:solidFill>
                  <a:srgbClr val="EFECE7"/>
                </a:solidFill>
                <a:latin typeface="Century Gothic"/>
                <a:cs typeface="Century Gothic"/>
              </a:rPr>
              <a:t>*information</a:t>
            </a:r>
            <a:r>
              <a:rPr sz="2700" b="1" spc="95" dirty="0">
                <a:solidFill>
                  <a:srgbClr val="EFECE7"/>
                </a:solidFill>
                <a:latin typeface="Century Gothic"/>
                <a:cs typeface="Century Gothic"/>
              </a:rPr>
              <a:t> </a:t>
            </a:r>
            <a:r>
              <a:rPr sz="2700" b="1" spc="-10" dirty="0">
                <a:solidFill>
                  <a:srgbClr val="EFECE7"/>
                </a:solidFill>
                <a:latin typeface="Century Gothic"/>
                <a:cs typeface="Century Gothic"/>
              </a:rPr>
              <a:t>provided </a:t>
            </a:r>
            <a:r>
              <a:rPr sz="2700" b="1" dirty="0">
                <a:solidFill>
                  <a:srgbClr val="EFECE7"/>
                </a:solidFill>
                <a:latin typeface="Century Gothic"/>
                <a:cs typeface="Century Gothic"/>
              </a:rPr>
              <a:t>during</a:t>
            </a:r>
            <a:r>
              <a:rPr sz="2700" b="1" spc="-55" dirty="0">
                <a:solidFill>
                  <a:srgbClr val="EFECE7"/>
                </a:solidFill>
                <a:latin typeface="Century Gothic"/>
                <a:cs typeface="Century Gothic"/>
              </a:rPr>
              <a:t> </a:t>
            </a:r>
            <a:r>
              <a:rPr sz="2700" b="1" spc="50" dirty="0">
                <a:solidFill>
                  <a:srgbClr val="EFECE7"/>
                </a:solidFill>
                <a:latin typeface="Century Gothic"/>
                <a:cs typeface="Century Gothic"/>
              </a:rPr>
              <a:t>orientation*</a:t>
            </a:r>
            <a:endParaRPr sz="270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2700">
              <a:latin typeface="Century Gothic"/>
              <a:cs typeface="Century Gothic"/>
            </a:endParaRPr>
          </a:p>
          <a:p>
            <a:pPr marL="12700" marR="5080">
              <a:lnSpc>
                <a:spcPct val="102499"/>
              </a:lnSpc>
              <a:spcBef>
                <a:spcPts val="5"/>
              </a:spcBef>
            </a:pPr>
            <a:r>
              <a:rPr sz="2700" b="1" spc="95" dirty="0">
                <a:solidFill>
                  <a:srgbClr val="EFECE7"/>
                </a:solidFill>
                <a:latin typeface="Century Gothic"/>
                <a:cs typeface="Century Gothic"/>
              </a:rPr>
              <a:t>There</a:t>
            </a:r>
            <a:r>
              <a:rPr sz="2700" b="1" spc="-105" dirty="0">
                <a:solidFill>
                  <a:srgbClr val="EFECE7"/>
                </a:solidFill>
                <a:latin typeface="Century Gothic"/>
                <a:cs typeface="Century Gothic"/>
              </a:rPr>
              <a:t> </a:t>
            </a:r>
            <a:r>
              <a:rPr sz="2700" b="1" spc="-30" dirty="0">
                <a:solidFill>
                  <a:srgbClr val="EFECE7"/>
                </a:solidFill>
                <a:latin typeface="Century Gothic"/>
                <a:cs typeface="Century Gothic"/>
              </a:rPr>
              <a:t>are</a:t>
            </a:r>
            <a:r>
              <a:rPr sz="2700" b="1" spc="-100" dirty="0">
                <a:solidFill>
                  <a:srgbClr val="EFECE7"/>
                </a:solidFill>
                <a:latin typeface="Century Gothic"/>
                <a:cs typeface="Century Gothic"/>
              </a:rPr>
              <a:t> </a:t>
            </a:r>
            <a:r>
              <a:rPr sz="2700" b="1" u="heavy" dirty="0">
                <a:solidFill>
                  <a:srgbClr val="FED32F"/>
                </a:solidFill>
                <a:uFill>
                  <a:solidFill>
                    <a:srgbClr val="FED32F"/>
                  </a:solidFill>
                </a:uFill>
                <a:latin typeface="Century Gothic"/>
                <a:cs typeface="Century Gothic"/>
              </a:rPr>
              <a:t>mandator</a:t>
            </a:r>
            <a:r>
              <a:rPr sz="2700" b="1" dirty="0">
                <a:solidFill>
                  <a:srgbClr val="FED32F"/>
                </a:solidFill>
                <a:latin typeface="Century Gothic"/>
                <a:cs typeface="Century Gothic"/>
              </a:rPr>
              <a:t>y</a:t>
            </a:r>
            <a:r>
              <a:rPr sz="2700" b="1" spc="-105" dirty="0">
                <a:solidFill>
                  <a:srgbClr val="FED32F"/>
                </a:solidFill>
                <a:latin typeface="Century Gothic"/>
                <a:cs typeface="Century Gothic"/>
              </a:rPr>
              <a:t> </a:t>
            </a:r>
            <a:r>
              <a:rPr sz="2700" b="1" spc="65" dirty="0">
                <a:solidFill>
                  <a:srgbClr val="EFECE7"/>
                </a:solidFill>
                <a:latin typeface="Century Gothic"/>
                <a:cs typeface="Century Gothic"/>
              </a:rPr>
              <a:t>orientations</a:t>
            </a:r>
            <a:r>
              <a:rPr sz="2700" b="1" spc="-100" dirty="0">
                <a:solidFill>
                  <a:srgbClr val="EFECE7"/>
                </a:solidFill>
                <a:latin typeface="Century Gothic"/>
                <a:cs typeface="Century Gothic"/>
              </a:rPr>
              <a:t> </a:t>
            </a:r>
            <a:r>
              <a:rPr sz="2700" b="1" spc="85" dirty="0">
                <a:solidFill>
                  <a:srgbClr val="EFECE7"/>
                </a:solidFill>
                <a:latin typeface="Century Gothic"/>
                <a:cs typeface="Century Gothic"/>
              </a:rPr>
              <a:t>for </a:t>
            </a:r>
            <a:r>
              <a:rPr sz="2700" b="1" spc="130" dirty="0">
                <a:solidFill>
                  <a:srgbClr val="EFECE7"/>
                </a:solidFill>
                <a:latin typeface="Century Gothic"/>
                <a:cs typeface="Century Gothic"/>
              </a:rPr>
              <a:t>students</a:t>
            </a:r>
            <a:r>
              <a:rPr sz="2700" b="1" spc="-100" dirty="0">
                <a:solidFill>
                  <a:srgbClr val="EFECE7"/>
                </a:solidFill>
                <a:latin typeface="Century Gothic"/>
                <a:cs typeface="Century Gothic"/>
              </a:rPr>
              <a:t> </a:t>
            </a:r>
            <a:r>
              <a:rPr sz="2700" b="1" spc="70" dirty="0">
                <a:solidFill>
                  <a:srgbClr val="EFECE7"/>
                </a:solidFill>
                <a:latin typeface="Century Gothic"/>
                <a:cs typeface="Century Gothic"/>
              </a:rPr>
              <a:t>prior</a:t>
            </a:r>
            <a:r>
              <a:rPr sz="2700" b="1" spc="-100" dirty="0">
                <a:solidFill>
                  <a:srgbClr val="EFECE7"/>
                </a:solidFill>
                <a:latin typeface="Century Gothic"/>
                <a:cs typeface="Century Gothic"/>
              </a:rPr>
              <a:t> </a:t>
            </a:r>
            <a:r>
              <a:rPr sz="2700" b="1" spc="120" dirty="0">
                <a:solidFill>
                  <a:srgbClr val="EFECE7"/>
                </a:solidFill>
                <a:latin typeface="Century Gothic"/>
                <a:cs typeface="Century Gothic"/>
              </a:rPr>
              <a:t>to</a:t>
            </a:r>
            <a:r>
              <a:rPr sz="2700" b="1" spc="-100" dirty="0">
                <a:solidFill>
                  <a:srgbClr val="EFECE7"/>
                </a:solidFill>
                <a:latin typeface="Century Gothic"/>
                <a:cs typeface="Century Gothic"/>
              </a:rPr>
              <a:t> </a:t>
            </a:r>
            <a:r>
              <a:rPr sz="2700" b="1" spc="80" dirty="0">
                <a:solidFill>
                  <a:srgbClr val="EFECE7"/>
                </a:solidFill>
                <a:latin typeface="Century Gothic"/>
                <a:cs typeface="Century Gothic"/>
              </a:rPr>
              <a:t>the</a:t>
            </a:r>
            <a:r>
              <a:rPr sz="2700" b="1" spc="-95" dirty="0">
                <a:solidFill>
                  <a:srgbClr val="EFECE7"/>
                </a:solidFill>
                <a:latin typeface="Century Gothic"/>
                <a:cs typeface="Century Gothic"/>
              </a:rPr>
              <a:t> </a:t>
            </a:r>
            <a:r>
              <a:rPr sz="2700" b="1" spc="170" dirty="0">
                <a:solidFill>
                  <a:srgbClr val="EFECE7"/>
                </a:solidFill>
                <a:latin typeface="Century Gothic"/>
                <a:cs typeface="Century Gothic"/>
              </a:rPr>
              <a:t>start</a:t>
            </a:r>
            <a:r>
              <a:rPr sz="2700" b="1" spc="-100" dirty="0">
                <a:solidFill>
                  <a:srgbClr val="EFECE7"/>
                </a:solidFill>
                <a:latin typeface="Century Gothic"/>
                <a:cs typeface="Century Gothic"/>
              </a:rPr>
              <a:t> </a:t>
            </a:r>
            <a:r>
              <a:rPr sz="2700" b="1" spc="60" dirty="0">
                <a:solidFill>
                  <a:srgbClr val="EFECE7"/>
                </a:solidFill>
                <a:latin typeface="Century Gothic"/>
                <a:cs typeface="Century Gothic"/>
              </a:rPr>
              <a:t>of</a:t>
            </a:r>
            <a:r>
              <a:rPr sz="2700" b="1" spc="-100" dirty="0">
                <a:solidFill>
                  <a:srgbClr val="EFECE7"/>
                </a:solidFill>
                <a:latin typeface="Century Gothic"/>
                <a:cs typeface="Century Gothic"/>
              </a:rPr>
              <a:t> </a:t>
            </a:r>
            <a:r>
              <a:rPr sz="2700" b="1" spc="55" dirty="0">
                <a:solidFill>
                  <a:srgbClr val="EFECE7"/>
                </a:solidFill>
                <a:latin typeface="Century Gothic"/>
                <a:cs typeface="Century Gothic"/>
              </a:rPr>
              <a:t>the </a:t>
            </a:r>
            <a:r>
              <a:rPr sz="2700" b="1" dirty="0">
                <a:solidFill>
                  <a:srgbClr val="EFECE7"/>
                </a:solidFill>
                <a:latin typeface="Century Gothic"/>
                <a:cs typeface="Century Gothic"/>
              </a:rPr>
              <a:t>course</a:t>
            </a:r>
            <a:r>
              <a:rPr sz="2700" b="1" spc="65" dirty="0">
                <a:solidFill>
                  <a:srgbClr val="EFECE7"/>
                </a:solidFill>
                <a:latin typeface="Century Gothic"/>
                <a:cs typeface="Century Gothic"/>
              </a:rPr>
              <a:t> </a:t>
            </a:r>
            <a:r>
              <a:rPr sz="2700" b="1" dirty="0">
                <a:solidFill>
                  <a:srgbClr val="EFECE7"/>
                </a:solidFill>
                <a:latin typeface="Century Gothic"/>
                <a:cs typeface="Century Gothic"/>
              </a:rPr>
              <a:t>(Health</a:t>
            </a:r>
            <a:r>
              <a:rPr sz="2700" b="1" spc="70" dirty="0">
                <a:solidFill>
                  <a:srgbClr val="EFECE7"/>
                </a:solidFill>
                <a:latin typeface="Century Gothic"/>
                <a:cs typeface="Century Gothic"/>
              </a:rPr>
              <a:t> </a:t>
            </a:r>
            <a:r>
              <a:rPr sz="2700" b="1" spc="35" dirty="0">
                <a:solidFill>
                  <a:srgbClr val="EFECE7"/>
                </a:solidFill>
                <a:latin typeface="Century Gothic"/>
                <a:cs typeface="Century Gothic"/>
              </a:rPr>
              <a:t>requirements, </a:t>
            </a:r>
            <a:r>
              <a:rPr sz="2700" b="1" spc="60" dirty="0">
                <a:solidFill>
                  <a:srgbClr val="EFECE7"/>
                </a:solidFill>
                <a:latin typeface="Century Gothic"/>
                <a:cs typeface="Century Gothic"/>
              </a:rPr>
              <a:t>uniforms,</a:t>
            </a:r>
            <a:r>
              <a:rPr sz="2700" b="1" spc="-120" dirty="0">
                <a:solidFill>
                  <a:srgbClr val="EFECE7"/>
                </a:solidFill>
                <a:latin typeface="Century Gothic"/>
                <a:cs typeface="Century Gothic"/>
              </a:rPr>
              <a:t> </a:t>
            </a:r>
            <a:r>
              <a:rPr sz="2700" b="1" spc="-50" dirty="0">
                <a:solidFill>
                  <a:srgbClr val="EFECE7"/>
                </a:solidFill>
                <a:latin typeface="Century Gothic"/>
                <a:cs typeface="Century Gothic"/>
              </a:rPr>
              <a:t>background</a:t>
            </a:r>
            <a:r>
              <a:rPr sz="2700" b="1" spc="-114" dirty="0">
                <a:solidFill>
                  <a:srgbClr val="EFECE7"/>
                </a:solidFill>
                <a:latin typeface="Century Gothic"/>
                <a:cs typeface="Century Gothic"/>
              </a:rPr>
              <a:t> </a:t>
            </a:r>
            <a:r>
              <a:rPr sz="2700" b="1" spc="-10" dirty="0">
                <a:solidFill>
                  <a:srgbClr val="EFECE7"/>
                </a:solidFill>
                <a:latin typeface="Century Gothic"/>
                <a:cs typeface="Century Gothic"/>
              </a:rPr>
              <a:t>checks</a:t>
            </a:r>
            <a:r>
              <a:rPr sz="2700" b="1" spc="-114" dirty="0">
                <a:solidFill>
                  <a:srgbClr val="EFECE7"/>
                </a:solidFill>
                <a:latin typeface="Century Gothic"/>
                <a:cs typeface="Century Gothic"/>
              </a:rPr>
              <a:t> </a:t>
            </a:r>
            <a:r>
              <a:rPr sz="2700" b="1" spc="-25" dirty="0">
                <a:solidFill>
                  <a:srgbClr val="EFECE7"/>
                </a:solidFill>
                <a:latin typeface="Century Gothic"/>
                <a:cs typeface="Century Gothic"/>
              </a:rPr>
              <a:t>and </a:t>
            </a:r>
            <a:r>
              <a:rPr sz="2700" b="1" dirty="0">
                <a:solidFill>
                  <a:srgbClr val="EFECE7"/>
                </a:solidFill>
                <a:latin typeface="Century Gothic"/>
                <a:cs typeface="Century Gothic"/>
              </a:rPr>
              <a:t>class</a:t>
            </a:r>
            <a:r>
              <a:rPr sz="2700" b="1" spc="-55" dirty="0">
                <a:solidFill>
                  <a:srgbClr val="EFECE7"/>
                </a:solidFill>
                <a:latin typeface="Century Gothic"/>
                <a:cs typeface="Century Gothic"/>
              </a:rPr>
              <a:t> </a:t>
            </a:r>
            <a:r>
              <a:rPr sz="2700" b="1" dirty="0">
                <a:solidFill>
                  <a:srgbClr val="EFECE7"/>
                </a:solidFill>
                <a:latin typeface="Century Gothic"/>
                <a:cs typeface="Century Gothic"/>
              </a:rPr>
              <a:t>guidlines</a:t>
            </a:r>
            <a:r>
              <a:rPr sz="2700" b="1" spc="-40" dirty="0">
                <a:solidFill>
                  <a:srgbClr val="EFECE7"/>
                </a:solidFill>
                <a:latin typeface="Century Gothic"/>
                <a:cs typeface="Century Gothic"/>
              </a:rPr>
              <a:t> </a:t>
            </a:r>
            <a:r>
              <a:rPr sz="2700" b="1" spc="50" dirty="0">
                <a:solidFill>
                  <a:srgbClr val="EFECE7"/>
                </a:solidFill>
                <a:latin typeface="Century Gothic"/>
                <a:cs typeface="Century Gothic"/>
              </a:rPr>
              <a:t>will</a:t>
            </a:r>
            <a:r>
              <a:rPr sz="2700" b="1" spc="-40" dirty="0">
                <a:solidFill>
                  <a:srgbClr val="EFECE7"/>
                </a:solidFill>
                <a:latin typeface="Century Gothic"/>
                <a:cs typeface="Century Gothic"/>
              </a:rPr>
              <a:t> </a:t>
            </a:r>
            <a:r>
              <a:rPr sz="2700" b="1" spc="-50" dirty="0">
                <a:solidFill>
                  <a:srgbClr val="EFECE7"/>
                </a:solidFill>
                <a:latin typeface="Century Gothic"/>
                <a:cs typeface="Century Gothic"/>
              </a:rPr>
              <a:t>be</a:t>
            </a:r>
            <a:r>
              <a:rPr sz="2700" b="1" spc="-40" dirty="0">
                <a:solidFill>
                  <a:srgbClr val="EFECE7"/>
                </a:solidFill>
                <a:latin typeface="Century Gothic"/>
                <a:cs typeface="Century Gothic"/>
              </a:rPr>
              <a:t> </a:t>
            </a:r>
            <a:r>
              <a:rPr sz="2700" b="1" spc="-10" dirty="0">
                <a:solidFill>
                  <a:srgbClr val="EFECE7"/>
                </a:solidFill>
                <a:latin typeface="Century Gothic"/>
                <a:cs typeface="Century Gothic"/>
              </a:rPr>
              <a:t>discussed).</a:t>
            </a:r>
            <a:endParaRPr sz="270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700">
              <a:latin typeface="Century Gothic"/>
              <a:cs typeface="Century Gothic"/>
            </a:endParaRPr>
          </a:p>
          <a:p>
            <a:pPr marL="12700" marR="125730">
              <a:lnSpc>
                <a:spcPct val="102499"/>
              </a:lnSpc>
              <a:spcBef>
                <a:spcPts val="5"/>
              </a:spcBef>
            </a:pPr>
            <a:r>
              <a:rPr sz="2700" b="1" spc="125" dirty="0">
                <a:solidFill>
                  <a:srgbClr val="EFECE7"/>
                </a:solidFill>
                <a:latin typeface="Century Gothic"/>
                <a:cs typeface="Century Gothic"/>
              </a:rPr>
              <a:t>Students</a:t>
            </a:r>
            <a:r>
              <a:rPr sz="2700" b="1" spc="-114" dirty="0">
                <a:solidFill>
                  <a:srgbClr val="EFECE7"/>
                </a:solidFill>
                <a:latin typeface="Century Gothic"/>
                <a:cs typeface="Century Gothic"/>
              </a:rPr>
              <a:t> </a:t>
            </a:r>
            <a:r>
              <a:rPr sz="2700" b="1" spc="145" dirty="0">
                <a:solidFill>
                  <a:srgbClr val="EFECE7"/>
                </a:solidFill>
                <a:latin typeface="Century Gothic"/>
                <a:cs typeface="Century Gothic"/>
              </a:rPr>
              <a:t>must</a:t>
            </a:r>
            <a:r>
              <a:rPr sz="2700" b="1" spc="-114" dirty="0">
                <a:solidFill>
                  <a:srgbClr val="EFECE7"/>
                </a:solidFill>
                <a:latin typeface="Century Gothic"/>
                <a:cs typeface="Century Gothic"/>
              </a:rPr>
              <a:t> </a:t>
            </a:r>
            <a:r>
              <a:rPr sz="2700" b="1" spc="-25" dirty="0">
                <a:solidFill>
                  <a:srgbClr val="EFECE7"/>
                </a:solidFill>
                <a:latin typeface="Century Gothic"/>
                <a:cs typeface="Century Gothic"/>
              </a:rPr>
              <a:t>undergo</a:t>
            </a:r>
            <a:r>
              <a:rPr sz="2700" b="1" spc="-110" dirty="0">
                <a:solidFill>
                  <a:srgbClr val="EFECE7"/>
                </a:solidFill>
                <a:latin typeface="Century Gothic"/>
                <a:cs typeface="Century Gothic"/>
              </a:rPr>
              <a:t> </a:t>
            </a:r>
            <a:r>
              <a:rPr sz="2700" b="1" spc="-220" dirty="0">
                <a:solidFill>
                  <a:srgbClr val="EFECE7"/>
                </a:solidFill>
                <a:latin typeface="Century Gothic"/>
                <a:cs typeface="Century Gothic"/>
              </a:rPr>
              <a:t>a</a:t>
            </a:r>
            <a:r>
              <a:rPr sz="2700" b="1" spc="-110" dirty="0">
                <a:solidFill>
                  <a:srgbClr val="EFECE7"/>
                </a:solidFill>
                <a:latin typeface="Century Gothic"/>
                <a:cs typeface="Century Gothic"/>
              </a:rPr>
              <a:t> </a:t>
            </a:r>
            <a:r>
              <a:rPr sz="2700" b="1" spc="-10" dirty="0">
                <a:solidFill>
                  <a:srgbClr val="EFECE7"/>
                </a:solidFill>
                <a:latin typeface="Century Gothic"/>
                <a:cs typeface="Century Gothic"/>
              </a:rPr>
              <a:t>medical </a:t>
            </a:r>
            <a:r>
              <a:rPr sz="2700" b="1" spc="114" dirty="0">
                <a:solidFill>
                  <a:srgbClr val="EFECE7"/>
                </a:solidFill>
                <a:latin typeface="Century Gothic"/>
                <a:cs typeface="Century Gothic"/>
              </a:rPr>
              <a:t>history</a:t>
            </a:r>
            <a:r>
              <a:rPr sz="2700" b="1" spc="-85" dirty="0">
                <a:solidFill>
                  <a:srgbClr val="EFECE7"/>
                </a:solidFill>
                <a:latin typeface="Century Gothic"/>
                <a:cs typeface="Century Gothic"/>
              </a:rPr>
              <a:t> </a:t>
            </a:r>
            <a:r>
              <a:rPr sz="2700" b="1" spc="-75" dirty="0">
                <a:solidFill>
                  <a:srgbClr val="EFECE7"/>
                </a:solidFill>
                <a:latin typeface="Century Gothic"/>
                <a:cs typeface="Century Gothic"/>
              </a:rPr>
              <a:t>and</a:t>
            </a:r>
            <a:r>
              <a:rPr sz="2700" b="1" spc="-85" dirty="0">
                <a:solidFill>
                  <a:srgbClr val="EFECE7"/>
                </a:solidFill>
                <a:latin typeface="Century Gothic"/>
                <a:cs typeface="Century Gothic"/>
              </a:rPr>
              <a:t> </a:t>
            </a:r>
            <a:r>
              <a:rPr sz="2700" b="1" dirty="0">
                <a:solidFill>
                  <a:srgbClr val="EFECE7"/>
                </a:solidFill>
                <a:latin typeface="Century Gothic"/>
                <a:cs typeface="Century Gothic"/>
              </a:rPr>
              <a:t>physical</a:t>
            </a:r>
            <a:r>
              <a:rPr sz="2700" b="1" spc="-85" dirty="0">
                <a:solidFill>
                  <a:srgbClr val="EFECE7"/>
                </a:solidFill>
                <a:latin typeface="Century Gothic"/>
                <a:cs typeface="Century Gothic"/>
              </a:rPr>
              <a:t> </a:t>
            </a:r>
            <a:r>
              <a:rPr sz="2700" b="1" spc="-80" dirty="0">
                <a:solidFill>
                  <a:srgbClr val="EFECE7"/>
                </a:solidFill>
                <a:latin typeface="Century Gothic"/>
                <a:cs typeface="Century Gothic"/>
              </a:rPr>
              <a:t>exam</a:t>
            </a:r>
            <a:r>
              <a:rPr sz="2700" b="1" spc="-85" dirty="0">
                <a:solidFill>
                  <a:srgbClr val="EFECE7"/>
                </a:solidFill>
                <a:latin typeface="Century Gothic"/>
                <a:cs typeface="Century Gothic"/>
              </a:rPr>
              <a:t> </a:t>
            </a:r>
            <a:r>
              <a:rPr sz="2700" b="1" spc="-75" dirty="0">
                <a:solidFill>
                  <a:srgbClr val="EFECE7"/>
                </a:solidFill>
                <a:latin typeface="Century Gothic"/>
                <a:cs typeface="Century Gothic"/>
              </a:rPr>
              <a:t>and</a:t>
            </a:r>
            <a:r>
              <a:rPr sz="2700" b="1" spc="-85" dirty="0">
                <a:solidFill>
                  <a:srgbClr val="EFECE7"/>
                </a:solidFill>
                <a:latin typeface="Century Gothic"/>
                <a:cs typeface="Century Gothic"/>
              </a:rPr>
              <a:t> </a:t>
            </a:r>
            <a:r>
              <a:rPr sz="2700" b="1" spc="-20" dirty="0">
                <a:solidFill>
                  <a:srgbClr val="EFECE7"/>
                </a:solidFill>
                <a:latin typeface="Century Gothic"/>
                <a:cs typeface="Century Gothic"/>
              </a:rPr>
              <a:t>meet </a:t>
            </a:r>
            <a:r>
              <a:rPr sz="2700" b="1" spc="60" dirty="0">
                <a:solidFill>
                  <a:srgbClr val="EFECE7"/>
                </a:solidFill>
                <a:latin typeface="Century Gothic"/>
                <a:cs typeface="Century Gothic"/>
              </a:rPr>
              <a:t>requirements</a:t>
            </a:r>
            <a:r>
              <a:rPr sz="2700" b="1" spc="-100" dirty="0">
                <a:solidFill>
                  <a:srgbClr val="EFECE7"/>
                </a:solidFill>
                <a:latin typeface="Century Gothic"/>
                <a:cs typeface="Century Gothic"/>
              </a:rPr>
              <a:t> </a:t>
            </a:r>
            <a:r>
              <a:rPr sz="2700" b="1" spc="110" dirty="0">
                <a:solidFill>
                  <a:srgbClr val="EFECE7"/>
                </a:solidFill>
                <a:latin typeface="Century Gothic"/>
                <a:cs typeface="Century Gothic"/>
              </a:rPr>
              <a:t>for</a:t>
            </a:r>
            <a:r>
              <a:rPr sz="2700" b="1" spc="-100" dirty="0">
                <a:solidFill>
                  <a:srgbClr val="EFECE7"/>
                </a:solidFill>
                <a:latin typeface="Century Gothic"/>
                <a:cs typeface="Century Gothic"/>
              </a:rPr>
              <a:t> </a:t>
            </a:r>
            <a:r>
              <a:rPr sz="2700" b="1" spc="-20" dirty="0">
                <a:solidFill>
                  <a:srgbClr val="EFECE7"/>
                </a:solidFill>
                <a:latin typeface="Century Gothic"/>
                <a:cs typeface="Century Gothic"/>
              </a:rPr>
              <a:t>clinical</a:t>
            </a:r>
            <a:r>
              <a:rPr sz="2700" b="1" spc="-100" dirty="0">
                <a:solidFill>
                  <a:srgbClr val="EFECE7"/>
                </a:solidFill>
                <a:latin typeface="Century Gothic"/>
                <a:cs typeface="Century Gothic"/>
              </a:rPr>
              <a:t> </a:t>
            </a:r>
            <a:r>
              <a:rPr sz="2700" b="1" spc="-10" dirty="0">
                <a:solidFill>
                  <a:srgbClr val="EFECE7"/>
                </a:solidFill>
                <a:latin typeface="Century Gothic"/>
                <a:cs typeface="Century Gothic"/>
              </a:rPr>
              <a:t>agencies.</a:t>
            </a:r>
            <a:endParaRPr sz="2700">
              <a:latin typeface="Century Gothic"/>
              <a:cs typeface="Century Gothic"/>
            </a:endParaRPr>
          </a:p>
        </p:txBody>
      </p:sp>
      <p:pic>
        <p:nvPicPr>
          <p:cNvPr id="16" name="object 1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205055" y="10059062"/>
            <a:ext cx="220753" cy="220753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619171" y="9644946"/>
            <a:ext cx="220753" cy="220753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034150" y="9231693"/>
            <a:ext cx="220234" cy="220234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008738" y="10034513"/>
            <a:ext cx="220234" cy="220234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422384" y="9619927"/>
            <a:ext cx="220234" cy="220234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812029" y="10009572"/>
            <a:ext cx="220234" cy="220234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103698" y="2376075"/>
            <a:ext cx="117233" cy="117232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0103698" y="4536511"/>
            <a:ext cx="117233" cy="117232"/>
          </a:xfrm>
          <a:prstGeom prst="rect">
            <a:avLst/>
          </a:prstGeom>
        </p:spPr>
      </p:pic>
      <p:pic>
        <p:nvPicPr>
          <p:cNvPr id="24" name="object 2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103698" y="6261510"/>
            <a:ext cx="117233" cy="117232"/>
          </a:xfrm>
          <a:prstGeom prst="rect">
            <a:avLst/>
          </a:prstGeom>
        </p:spPr>
      </p:pic>
      <p:sp>
        <p:nvSpPr>
          <p:cNvPr id="25" name="object 25"/>
          <p:cNvSpPr txBox="1">
            <a:spLocks noGrp="1"/>
          </p:cNvSpPr>
          <p:nvPr>
            <p:ph sz="half" idx="3"/>
          </p:nvPr>
        </p:nvSpPr>
        <p:spPr>
          <a:prstGeom prst="rect">
            <a:avLst/>
          </a:prstGeom>
        </p:spPr>
        <p:txBody>
          <a:bodyPr vert="horz" wrap="square" lIns="0" tIns="5715" rIns="0" bIns="0" rtlCol="0">
            <a:spAutoFit/>
          </a:bodyPr>
          <a:lstStyle/>
          <a:p>
            <a:pPr marL="12700" marR="232410">
              <a:lnSpc>
                <a:spcPct val="102000"/>
              </a:lnSpc>
              <a:spcBef>
                <a:spcPts val="45"/>
              </a:spcBef>
            </a:pPr>
            <a:r>
              <a:rPr spc="120" dirty="0"/>
              <a:t>Students</a:t>
            </a:r>
            <a:r>
              <a:rPr spc="-105" dirty="0"/>
              <a:t> </a:t>
            </a:r>
            <a:r>
              <a:rPr spc="-70" dirty="0"/>
              <a:t>may</a:t>
            </a:r>
            <a:r>
              <a:rPr spc="-100" dirty="0"/>
              <a:t> </a:t>
            </a:r>
            <a:r>
              <a:rPr spc="85" dirty="0"/>
              <a:t>not</a:t>
            </a:r>
            <a:r>
              <a:rPr spc="-105" dirty="0"/>
              <a:t> </a:t>
            </a:r>
            <a:r>
              <a:rPr spc="-100" dirty="0"/>
              <a:t>have </a:t>
            </a:r>
            <a:r>
              <a:rPr spc="-60" dirty="0"/>
              <a:t>any</a:t>
            </a:r>
            <a:r>
              <a:rPr spc="-100" dirty="0"/>
              <a:t> </a:t>
            </a:r>
            <a:r>
              <a:rPr spc="-10" dirty="0"/>
              <a:t>health </a:t>
            </a:r>
            <a:r>
              <a:rPr dirty="0"/>
              <a:t>conditions</a:t>
            </a:r>
            <a:r>
              <a:rPr spc="-45" dirty="0"/>
              <a:t> </a:t>
            </a:r>
            <a:r>
              <a:rPr spc="110" dirty="0"/>
              <a:t>that</a:t>
            </a:r>
            <a:r>
              <a:rPr spc="-40" dirty="0"/>
              <a:t> </a:t>
            </a:r>
            <a:r>
              <a:rPr dirty="0"/>
              <a:t>would</a:t>
            </a:r>
            <a:r>
              <a:rPr spc="-40" dirty="0"/>
              <a:t> </a:t>
            </a:r>
            <a:r>
              <a:rPr dirty="0"/>
              <a:t>create</a:t>
            </a:r>
            <a:r>
              <a:rPr spc="-40" dirty="0"/>
              <a:t> </a:t>
            </a:r>
            <a:r>
              <a:rPr spc="-50" dirty="0"/>
              <a:t>a </a:t>
            </a:r>
            <a:r>
              <a:rPr spc="-35" dirty="0"/>
              <a:t>hazard</a:t>
            </a:r>
            <a:r>
              <a:rPr spc="-70" dirty="0"/>
              <a:t> </a:t>
            </a:r>
            <a:r>
              <a:rPr spc="120" dirty="0"/>
              <a:t>to</a:t>
            </a:r>
            <a:r>
              <a:rPr spc="-65" dirty="0"/>
              <a:t> </a:t>
            </a:r>
            <a:r>
              <a:rPr dirty="0"/>
              <a:t>self,</a:t>
            </a:r>
            <a:r>
              <a:rPr spc="-70" dirty="0"/>
              <a:t> </a:t>
            </a:r>
            <a:r>
              <a:rPr spc="-20" dirty="0"/>
              <a:t>employees</a:t>
            </a:r>
            <a:r>
              <a:rPr spc="-65" dirty="0"/>
              <a:t> </a:t>
            </a:r>
            <a:r>
              <a:rPr spc="35" dirty="0"/>
              <a:t>or </a:t>
            </a:r>
            <a:r>
              <a:rPr spc="40" dirty="0"/>
              <a:t>patients.</a:t>
            </a: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650"/>
          </a:p>
          <a:p>
            <a:pPr marL="12700" marR="236854">
              <a:lnSpc>
                <a:spcPct val="102000"/>
              </a:lnSpc>
              <a:spcBef>
                <a:spcPts val="5"/>
              </a:spcBef>
            </a:pPr>
            <a:r>
              <a:rPr spc="120" dirty="0"/>
              <a:t>Students</a:t>
            </a:r>
            <a:r>
              <a:rPr spc="-110" dirty="0"/>
              <a:t> </a:t>
            </a:r>
            <a:r>
              <a:rPr spc="145" dirty="0"/>
              <a:t>must</a:t>
            </a:r>
            <a:r>
              <a:rPr spc="-105" dirty="0"/>
              <a:t> </a:t>
            </a:r>
            <a:r>
              <a:rPr dirty="0"/>
              <a:t>provide</a:t>
            </a:r>
            <a:r>
              <a:rPr spc="-105" dirty="0"/>
              <a:t> </a:t>
            </a:r>
            <a:r>
              <a:rPr spc="-250" dirty="0"/>
              <a:t>a</a:t>
            </a:r>
            <a:r>
              <a:rPr spc="-105" dirty="0"/>
              <a:t> </a:t>
            </a:r>
            <a:r>
              <a:rPr spc="-10" dirty="0"/>
              <a:t>clear </a:t>
            </a:r>
            <a:r>
              <a:rPr spc="-55" dirty="0"/>
              <a:t>background</a:t>
            </a:r>
            <a:r>
              <a:rPr spc="-110" dirty="0"/>
              <a:t> </a:t>
            </a:r>
            <a:r>
              <a:rPr spc="-80" dirty="0"/>
              <a:t>check</a:t>
            </a:r>
            <a:r>
              <a:rPr spc="-110" dirty="0"/>
              <a:t> </a:t>
            </a:r>
            <a:r>
              <a:rPr spc="75" dirty="0"/>
              <a:t>prior</a:t>
            </a:r>
            <a:r>
              <a:rPr spc="-110" dirty="0"/>
              <a:t> </a:t>
            </a:r>
            <a:r>
              <a:rPr spc="120" dirty="0"/>
              <a:t>to</a:t>
            </a:r>
            <a:r>
              <a:rPr spc="-110" dirty="0"/>
              <a:t> </a:t>
            </a:r>
            <a:r>
              <a:rPr spc="-10" dirty="0"/>
              <a:t>clinical </a:t>
            </a:r>
            <a:r>
              <a:rPr spc="55" dirty="0"/>
              <a:t>rotation</a:t>
            </a: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650"/>
          </a:p>
          <a:p>
            <a:pPr marL="12700" marR="5080">
              <a:lnSpc>
                <a:spcPct val="102000"/>
              </a:lnSpc>
            </a:pPr>
            <a:r>
              <a:rPr dirty="0"/>
              <a:t>Student</a:t>
            </a:r>
            <a:r>
              <a:rPr spc="-315" dirty="0"/>
              <a:t> </a:t>
            </a:r>
            <a:r>
              <a:rPr spc="55" dirty="0"/>
              <a:t>must</a:t>
            </a:r>
            <a:r>
              <a:rPr spc="-310" dirty="0"/>
              <a:t> </a:t>
            </a:r>
            <a:r>
              <a:rPr dirty="0"/>
              <a:t>submit</a:t>
            </a:r>
            <a:r>
              <a:rPr spc="-310" dirty="0"/>
              <a:t> </a:t>
            </a:r>
            <a:r>
              <a:rPr spc="65" dirty="0"/>
              <a:t>to</a:t>
            </a:r>
            <a:r>
              <a:rPr spc="-310" dirty="0"/>
              <a:t> </a:t>
            </a:r>
            <a:r>
              <a:rPr spc="-100" dirty="0"/>
              <a:t>live</a:t>
            </a:r>
            <a:r>
              <a:rPr spc="-310" dirty="0"/>
              <a:t> </a:t>
            </a:r>
            <a:r>
              <a:rPr spc="-20" dirty="0"/>
              <a:t>scan </a:t>
            </a:r>
            <a:r>
              <a:rPr spc="-75" dirty="0"/>
              <a:t>fingerprinting</a:t>
            </a:r>
            <a:r>
              <a:rPr spc="-310" dirty="0"/>
              <a:t> </a:t>
            </a:r>
            <a:r>
              <a:rPr spc="-25" dirty="0"/>
              <a:t>prior</a:t>
            </a:r>
            <a:r>
              <a:rPr spc="-310" dirty="0"/>
              <a:t> </a:t>
            </a:r>
            <a:r>
              <a:rPr spc="65" dirty="0"/>
              <a:t>to</a:t>
            </a:r>
            <a:r>
              <a:rPr spc="-310" dirty="0"/>
              <a:t> </a:t>
            </a:r>
            <a:r>
              <a:rPr spc="-10" dirty="0"/>
              <a:t>the</a:t>
            </a:r>
            <a:r>
              <a:rPr spc="-305" dirty="0"/>
              <a:t> </a:t>
            </a:r>
            <a:r>
              <a:rPr spc="80" dirty="0"/>
              <a:t>start</a:t>
            </a:r>
            <a:r>
              <a:rPr spc="-310" dirty="0"/>
              <a:t> </a:t>
            </a:r>
            <a:r>
              <a:rPr spc="-25" dirty="0"/>
              <a:t>of </a:t>
            </a:r>
            <a:r>
              <a:rPr spc="-135" dirty="0"/>
              <a:t>clinical</a:t>
            </a:r>
            <a:r>
              <a:rPr spc="-290" dirty="0"/>
              <a:t> </a:t>
            </a:r>
            <a:r>
              <a:rPr spc="-135" dirty="0"/>
              <a:t>expierences.</a:t>
            </a:r>
            <a:r>
              <a:rPr spc="-290" dirty="0"/>
              <a:t> </a:t>
            </a:r>
            <a:r>
              <a:rPr spc="60" dirty="0"/>
              <a:t>(With</a:t>
            </a:r>
            <a:r>
              <a:rPr spc="-290" dirty="0"/>
              <a:t> </a:t>
            </a:r>
            <a:r>
              <a:rPr spc="-10" dirty="0"/>
              <a:t>California </a:t>
            </a:r>
            <a:r>
              <a:rPr spc="65" dirty="0"/>
              <a:t>Title</a:t>
            </a:r>
            <a:r>
              <a:rPr spc="-290" dirty="0"/>
              <a:t> </a:t>
            </a:r>
            <a:r>
              <a:rPr spc="-35" dirty="0"/>
              <a:t>22</a:t>
            </a:r>
            <a:r>
              <a:rPr spc="-285" dirty="0"/>
              <a:t> </a:t>
            </a:r>
            <a:r>
              <a:rPr spc="-60" dirty="0"/>
              <a:t>section</a:t>
            </a:r>
            <a:r>
              <a:rPr spc="-285" dirty="0"/>
              <a:t> </a:t>
            </a:r>
            <a:r>
              <a:rPr spc="-160" dirty="0"/>
              <a:t>71828</a:t>
            </a:r>
            <a:r>
              <a:rPr spc="-285" dirty="0"/>
              <a:t> </a:t>
            </a:r>
            <a:r>
              <a:rPr spc="-90" dirty="0"/>
              <a:t>(c)</a:t>
            </a:r>
            <a:r>
              <a:rPr spc="-285" dirty="0"/>
              <a:t> </a:t>
            </a:r>
            <a:r>
              <a:rPr dirty="0"/>
              <a:t>students</a:t>
            </a:r>
            <a:r>
              <a:rPr spc="-290" dirty="0"/>
              <a:t> </a:t>
            </a:r>
            <a:r>
              <a:rPr spc="-20" dirty="0"/>
              <a:t>will </a:t>
            </a:r>
            <a:r>
              <a:rPr dirty="0"/>
              <a:t>not</a:t>
            </a:r>
            <a:r>
              <a:rPr spc="-310" dirty="0"/>
              <a:t> </a:t>
            </a:r>
            <a:r>
              <a:rPr spc="-140" dirty="0"/>
              <a:t>be</a:t>
            </a:r>
            <a:r>
              <a:rPr spc="-310" dirty="0"/>
              <a:t> </a:t>
            </a:r>
            <a:r>
              <a:rPr spc="-165" dirty="0"/>
              <a:t>allowed</a:t>
            </a:r>
            <a:r>
              <a:rPr spc="-305" dirty="0"/>
              <a:t> </a:t>
            </a:r>
            <a:r>
              <a:rPr spc="65" dirty="0"/>
              <a:t>to</a:t>
            </a:r>
            <a:r>
              <a:rPr spc="-310" dirty="0"/>
              <a:t> </a:t>
            </a:r>
            <a:r>
              <a:rPr spc="-90" dirty="0"/>
              <a:t>participate</a:t>
            </a:r>
            <a:r>
              <a:rPr spc="-310" dirty="0"/>
              <a:t> </a:t>
            </a:r>
            <a:r>
              <a:rPr spc="-20" dirty="0"/>
              <a:t>in</a:t>
            </a:r>
            <a:r>
              <a:rPr spc="-305" dirty="0"/>
              <a:t> </a:t>
            </a:r>
            <a:r>
              <a:rPr spc="-95" dirty="0"/>
              <a:t>clinical </a:t>
            </a:r>
            <a:r>
              <a:rPr spc="-125" dirty="0"/>
              <a:t>expierences</a:t>
            </a:r>
            <a:r>
              <a:rPr spc="-310" dirty="0"/>
              <a:t> </a:t>
            </a:r>
            <a:r>
              <a:rPr spc="85" dirty="0"/>
              <a:t>if</a:t>
            </a:r>
            <a:r>
              <a:rPr spc="-310" dirty="0"/>
              <a:t> </a:t>
            </a:r>
            <a:r>
              <a:rPr spc="-25" dirty="0"/>
              <a:t>they</a:t>
            </a:r>
            <a:r>
              <a:rPr spc="-305" dirty="0"/>
              <a:t> </a:t>
            </a:r>
            <a:r>
              <a:rPr spc="-190" dirty="0"/>
              <a:t>have</a:t>
            </a:r>
            <a:r>
              <a:rPr spc="-310" dirty="0"/>
              <a:t> </a:t>
            </a:r>
            <a:r>
              <a:rPr spc="-20" dirty="0"/>
              <a:t>been </a:t>
            </a:r>
            <a:r>
              <a:rPr spc="-114" dirty="0"/>
              <a:t>convicted</a:t>
            </a:r>
            <a:r>
              <a:rPr spc="-320" dirty="0"/>
              <a:t> </a:t>
            </a:r>
            <a:r>
              <a:rPr dirty="0"/>
              <a:t>of</a:t>
            </a:r>
            <a:r>
              <a:rPr spc="-315" dirty="0"/>
              <a:t> </a:t>
            </a:r>
            <a:r>
              <a:rPr spc="-10" dirty="0"/>
              <a:t>crimes).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144000" y="0"/>
            <a:ext cx="9144000" cy="10287000"/>
          </a:xfrm>
          <a:custGeom>
            <a:avLst/>
            <a:gdLst/>
            <a:ahLst/>
            <a:cxnLst/>
            <a:rect l="l" t="t" r="r" b="b"/>
            <a:pathLst>
              <a:path w="9144000" h="10287000">
                <a:moveTo>
                  <a:pt x="9144000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9144000" y="0"/>
                </a:lnTo>
                <a:lnTo>
                  <a:pt x="9144000" y="10286999"/>
                </a:lnTo>
                <a:close/>
              </a:path>
            </a:pathLst>
          </a:custGeom>
          <a:solidFill>
            <a:srgbClr val="FED3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28700" y="8174170"/>
            <a:ext cx="1563370" cy="417830"/>
          </a:xfrm>
          <a:custGeom>
            <a:avLst/>
            <a:gdLst/>
            <a:ahLst/>
            <a:cxnLst/>
            <a:rect l="l" t="t" r="r" b="b"/>
            <a:pathLst>
              <a:path w="1563370" h="417829">
                <a:moveTo>
                  <a:pt x="1562948" y="417760"/>
                </a:moveTo>
                <a:lnTo>
                  <a:pt x="0" y="417760"/>
                </a:lnTo>
                <a:lnTo>
                  <a:pt x="0" y="0"/>
                </a:lnTo>
                <a:lnTo>
                  <a:pt x="1562948" y="0"/>
                </a:lnTo>
                <a:lnTo>
                  <a:pt x="1562948" y="417760"/>
                </a:lnTo>
                <a:close/>
              </a:path>
            </a:pathLst>
          </a:custGeom>
          <a:solidFill>
            <a:srgbClr val="FED3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697761" y="11"/>
            <a:ext cx="2523490" cy="2299970"/>
          </a:xfrm>
          <a:custGeom>
            <a:avLst/>
            <a:gdLst/>
            <a:ahLst/>
            <a:cxnLst/>
            <a:rect l="l" t="t" r="r" b="b"/>
            <a:pathLst>
              <a:path w="2523490" h="2299970">
                <a:moveTo>
                  <a:pt x="2409571" y="436867"/>
                </a:moveTo>
                <a:lnTo>
                  <a:pt x="2394826" y="389115"/>
                </a:lnTo>
                <a:lnTo>
                  <a:pt x="2379167" y="341579"/>
                </a:lnTo>
                <a:lnTo>
                  <a:pt x="2362593" y="294297"/>
                </a:lnTo>
                <a:lnTo>
                  <a:pt x="2345118" y="247256"/>
                </a:lnTo>
                <a:lnTo>
                  <a:pt x="2326754" y="200482"/>
                </a:lnTo>
                <a:lnTo>
                  <a:pt x="2307488" y="153987"/>
                </a:lnTo>
                <a:lnTo>
                  <a:pt x="2287359" y="107784"/>
                </a:lnTo>
                <a:lnTo>
                  <a:pt x="2266340" y="61874"/>
                </a:lnTo>
                <a:lnTo>
                  <a:pt x="2244445" y="16268"/>
                </a:lnTo>
                <a:lnTo>
                  <a:pt x="2236355" y="0"/>
                </a:lnTo>
                <a:lnTo>
                  <a:pt x="1972691" y="0"/>
                </a:lnTo>
                <a:lnTo>
                  <a:pt x="2409571" y="436867"/>
                </a:lnTo>
                <a:close/>
              </a:path>
              <a:path w="2523490" h="2299970">
                <a:moveTo>
                  <a:pt x="2427605" y="1934375"/>
                </a:moveTo>
                <a:lnTo>
                  <a:pt x="493217" y="0"/>
                </a:lnTo>
                <a:lnTo>
                  <a:pt x="0" y="0"/>
                </a:lnTo>
                <a:lnTo>
                  <a:pt x="2299601" y="2299500"/>
                </a:lnTo>
                <a:lnTo>
                  <a:pt x="2315807" y="2261222"/>
                </a:lnTo>
                <a:lnTo>
                  <a:pt x="2331364" y="2222754"/>
                </a:lnTo>
                <a:lnTo>
                  <a:pt x="2346312" y="2184108"/>
                </a:lnTo>
                <a:lnTo>
                  <a:pt x="2360663" y="2145284"/>
                </a:lnTo>
                <a:lnTo>
                  <a:pt x="2376678" y="2099779"/>
                </a:lnTo>
                <a:lnTo>
                  <a:pt x="2400643" y="2026462"/>
                </a:lnTo>
                <a:lnTo>
                  <a:pt x="2414752" y="1979574"/>
                </a:lnTo>
                <a:lnTo>
                  <a:pt x="2427605" y="1934375"/>
                </a:lnTo>
                <a:close/>
              </a:path>
              <a:path w="2523490" h="2299970">
                <a:moveTo>
                  <a:pt x="2519007" y="1368259"/>
                </a:moveTo>
                <a:lnTo>
                  <a:pt x="1150747" y="0"/>
                </a:lnTo>
                <a:lnTo>
                  <a:pt x="657529" y="0"/>
                </a:lnTo>
                <a:lnTo>
                  <a:pt x="2460040" y="1802396"/>
                </a:lnTo>
                <a:lnTo>
                  <a:pt x="2471229" y="1748599"/>
                </a:lnTo>
                <a:lnTo>
                  <a:pt x="2481351" y="1694662"/>
                </a:lnTo>
                <a:lnTo>
                  <a:pt x="2490406" y="1640560"/>
                </a:lnTo>
                <a:lnTo>
                  <a:pt x="2498369" y="1586280"/>
                </a:lnTo>
                <a:lnTo>
                  <a:pt x="2505138" y="1531988"/>
                </a:lnTo>
                <a:lnTo>
                  <a:pt x="2509520" y="1491119"/>
                </a:lnTo>
                <a:lnTo>
                  <a:pt x="2513304" y="1450187"/>
                </a:lnTo>
                <a:lnTo>
                  <a:pt x="2516479" y="1409230"/>
                </a:lnTo>
                <a:lnTo>
                  <a:pt x="2519007" y="1368259"/>
                </a:lnTo>
                <a:close/>
              </a:path>
              <a:path w="2523490" h="2299970">
                <a:moveTo>
                  <a:pt x="2523350" y="1208176"/>
                </a:moveTo>
                <a:lnTo>
                  <a:pt x="2522690" y="1157757"/>
                </a:lnTo>
                <a:lnTo>
                  <a:pt x="2521115" y="1107363"/>
                </a:lnTo>
                <a:lnTo>
                  <a:pt x="2518600" y="1056995"/>
                </a:lnTo>
                <a:lnTo>
                  <a:pt x="2515171" y="1006690"/>
                </a:lnTo>
                <a:lnTo>
                  <a:pt x="2510802" y="956437"/>
                </a:lnTo>
                <a:lnTo>
                  <a:pt x="2505519" y="906259"/>
                </a:lnTo>
                <a:lnTo>
                  <a:pt x="2499309" y="856170"/>
                </a:lnTo>
                <a:lnTo>
                  <a:pt x="2492171" y="806183"/>
                </a:lnTo>
                <a:lnTo>
                  <a:pt x="2484120" y="756310"/>
                </a:lnTo>
                <a:lnTo>
                  <a:pt x="2475141" y="706577"/>
                </a:lnTo>
                <a:lnTo>
                  <a:pt x="2465247" y="656971"/>
                </a:lnTo>
                <a:lnTo>
                  <a:pt x="1808264" y="0"/>
                </a:lnTo>
                <a:lnTo>
                  <a:pt x="1315173" y="0"/>
                </a:lnTo>
                <a:lnTo>
                  <a:pt x="2523350" y="1208176"/>
                </a:lnTo>
                <a:close/>
              </a:path>
            </a:pathLst>
          </a:custGeom>
          <a:solidFill>
            <a:srgbClr val="565656">
              <a:alpha val="65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sp>
          <p:nvSpPr>
            <p:cNvPr id="6" name="object 6"/>
            <p:cNvSpPr/>
            <p:nvPr/>
          </p:nvSpPr>
          <p:spPr>
            <a:xfrm>
              <a:off x="0" y="11"/>
              <a:ext cx="3945890" cy="3937000"/>
            </a:xfrm>
            <a:custGeom>
              <a:avLst/>
              <a:gdLst/>
              <a:ahLst/>
              <a:cxnLst/>
              <a:rect l="l" t="t" r="r" b="b"/>
              <a:pathLst>
                <a:path w="3945890" h="3937000">
                  <a:moveTo>
                    <a:pt x="766991" y="3836492"/>
                  </a:moveTo>
                  <a:lnTo>
                    <a:pt x="0" y="3069425"/>
                  </a:lnTo>
                  <a:lnTo>
                    <a:pt x="0" y="3485680"/>
                  </a:lnTo>
                  <a:lnTo>
                    <a:pt x="47091" y="3516236"/>
                  </a:lnTo>
                  <a:lnTo>
                    <a:pt x="88912" y="3542169"/>
                  </a:lnTo>
                  <a:lnTo>
                    <a:pt x="131089" y="3567277"/>
                  </a:lnTo>
                  <a:lnTo>
                    <a:pt x="173621" y="3591572"/>
                  </a:lnTo>
                  <a:lnTo>
                    <a:pt x="216496" y="3615029"/>
                  </a:lnTo>
                  <a:lnTo>
                    <a:pt x="259689" y="3637661"/>
                  </a:lnTo>
                  <a:lnTo>
                    <a:pt x="303199" y="3659467"/>
                  </a:lnTo>
                  <a:lnTo>
                    <a:pt x="347027" y="3680460"/>
                  </a:lnTo>
                  <a:lnTo>
                    <a:pt x="391134" y="3700615"/>
                  </a:lnTo>
                  <a:lnTo>
                    <a:pt x="446443" y="3724592"/>
                  </a:lnTo>
                  <a:lnTo>
                    <a:pt x="502145" y="3747274"/>
                  </a:lnTo>
                  <a:lnTo>
                    <a:pt x="541159" y="3762260"/>
                  </a:lnTo>
                  <a:lnTo>
                    <a:pt x="554177" y="3767112"/>
                  </a:lnTo>
                  <a:lnTo>
                    <a:pt x="606983" y="3786136"/>
                  </a:lnTo>
                  <a:lnTo>
                    <a:pt x="660057" y="3804069"/>
                  </a:lnTo>
                  <a:lnTo>
                    <a:pt x="713397" y="3820871"/>
                  </a:lnTo>
                  <a:lnTo>
                    <a:pt x="766991" y="3836492"/>
                  </a:lnTo>
                  <a:close/>
                </a:path>
                <a:path w="3945890" h="3937000">
                  <a:moveTo>
                    <a:pt x="1525003" y="3936860"/>
                  </a:moveTo>
                  <a:lnTo>
                    <a:pt x="1162507" y="3574427"/>
                  </a:lnTo>
                  <a:lnTo>
                    <a:pt x="0" y="2412009"/>
                  </a:lnTo>
                  <a:lnTo>
                    <a:pt x="0" y="2905048"/>
                  </a:lnTo>
                  <a:lnTo>
                    <a:pt x="982472" y="3887520"/>
                  </a:lnTo>
                  <a:lnTo>
                    <a:pt x="1045222" y="3898798"/>
                  </a:lnTo>
                  <a:lnTo>
                    <a:pt x="1108214" y="3908628"/>
                  </a:lnTo>
                  <a:lnTo>
                    <a:pt x="1154760" y="3914965"/>
                  </a:lnTo>
                  <a:lnTo>
                    <a:pt x="1201394" y="3920515"/>
                  </a:lnTo>
                  <a:lnTo>
                    <a:pt x="1248117" y="3925265"/>
                  </a:lnTo>
                  <a:lnTo>
                    <a:pt x="1294917" y="3929215"/>
                  </a:lnTo>
                  <a:lnTo>
                    <a:pt x="1341780" y="3932351"/>
                  </a:lnTo>
                  <a:lnTo>
                    <a:pt x="1388681" y="3934676"/>
                  </a:lnTo>
                  <a:lnTo>
                    <a:pt x="1439799" y="3936276"/>
                  </a:lnTo>
                  <a:lnTo>
                    <a:pt x="1473885" y="3936822"/>
                  </a:lnTo>
                  <a:lnTo>
                    <a:pt x="1525003" y="3936860"/>
                  </a:lnTo>
                  <a:close/>
                </a:path>
                <a:path w="3945890" h="3937000">
                  <a:moveTo>
                    <a:pt x="2113242" y="3867594"/>
                  </a:moveTo>
                  <a:lnTo>
                    <a:pt x="1514005" y="3268421"/>
                  </a:lnTo>
                  <a:lnTo>
                    <a:pt x="0" y="1754352"/>
                  </a:lnTo>
                  <a:lnTo>
                    <a:pt x="0" y="2247646"/>
                  </a:lnTo>
                  <a:lnTo>
                    <a:pt x="1683270" y="3930916"/>
                  </a:lnTo>
                  <a:lnTo>
                    <a:pt x="1710423" y="3928999"/>
                  </a:lnTo>
                  <a:lnTo>
                    <a:pt x="1764538" y="3924325"/>
                  </a:lnTo>
                  <a:lnTo>
                    <a:pt x="1805000" y="3920096"/>
                  </a:lnTo>
                  <a:lnTo>
                    <a:pt x="1845437" y="3915270"/>
                  </a:lnTo>
                  <a:lnTo>
                    <a:pt x="1899272" y="3907879"/>
                  </a:lnTo>
                  <a:lnTo>
                    <a:pt x="1952980" y="3899420"/>
                  </a:lnTo>
                  <a:lnTo>
                    <a:pt x="1993138" y="3892359"/>
                  </a:lnTo>
                  <a:lnTo>
                    <a:pt x="2033231" y="3884714"/>
                  </a:lnTo>
                  <a:lnTo>
                    <a:pt x="2073262" y="3876446"/>
                  </a:lnTo>
                  <a:lnTo>
                    <a:pt x="2113242" y="3867594"/>
                  </a:lnTo>
                  <a:close/>
                </a:path>
                <a:path w="3945890" h="3937000">
                  <a:moveTo>
                    <a:pt x="2606281" y="3703104"/>
                  </a:moveTo>
                  <a:lnTo>
                    <a:pt x="0" y="1096937"/>
                  </a:lnTo>
                  <a:lnTo>
                    <a:pt x="0" y="1589963"/>
                  </a:lnTo>
                  <a:lnTo>
                    <a:pt x="2243963" y="3834015"/>
                  </a:lnTo>
                  <a:lnTo>
                    <a:pt x="2290038" y="3820553"/>
                  </a:lnTo>
                  <a:lnTo>
                    <a:pt x="2335911" y="3806266"/>
                  </a:lnTo>
                  <a:lnTo>
                    <a:pt x="2381542" y="3791140"/>
                  </a:lnTo>
                  <a:lnTo>
                    <a:pt x="2426944" y="3775189"/>
                  </a:lnTo>
                  <a:lnTo>
                    <a:pt x="2494584" y="3749713"/>
                  </a:lnTo>
                  <a:lnTo>
                    <a:pt x="2561704" y="3722370"/>
                  </a:lnTo>
                  <a:lnTo>
                    <a:pt x="2606281" y="3703104"/>
                  </a:lnTo>
                  <a:close/>
                </a:path>
                <a:path w="3945890" h="3937000">
                  <a:moveTo>
                    <a:pt x="3028772" y="3468001"/>
                  </a:moveTo>
                  <a:lnTo>
                    <a:pt x="2786646" y="3225838"/>
                  </a:lnTo>
                  <a:lnTo>
                    <a:pt x="0" y="439115"/>
                  </a:lnTo>
                  <a:lnTo>
                    <a:pt x="0" y="932421"/>
                  </a:lnTo>
                  <a:lnTo>
                    <a:pt x="2718143" y="3650450"/>
                  </a:lnTo>
                  <a:lnTo>
                    <a:pt x="2767888" y="3624897"/>
                  </a:lnTo>
                  <a:lnTo>
                    <a:pt x="2817215" y="3598240"/>
                  </a:lnTo>
                  <a:lnTo>
                    <a:pt x="2866085" y="3570490"/>
                  </a:lnTo>
                  <a:lnTo>
                    <a:pt x="2914472" y="3541661"/>
                  </a:lnTo>
                  <a:lnTo>
                    <a:pt x="2952978" y="3517798"/>
                  </a:lnTo>
                  <a:lnTo>
                    <a:pt x="2990964" y="3493249"/>
                  </a:lnTo>
                  <a:lnTo>
                    <a:pt x="3019374" y="3474377"/>
                  </a:lnTo>
                  <a:lnTo>
                    <a:pt x="3028772" y="3468001"/>
                  </a:lnTo>
                  <a:close/>
                </a:path>
                <a:path w="3945890" h="3937000">
                  <a:moveTo>
                    <a:pt x="3391179" y="3172917"/>
                  </a:moveTo>
                  <a:lnTo>
                    <a:pt x="218262" y="0"/>
                  </a:lnTo>
                  <a:lnTo>
                    <a:pt x="0" y="0"/>
                  </a:lnTo>
                  <a:lnTo>
                    <a:pt x="0" y="274853"/>
                  </a:lnTo>
                  <a:lnTo>
                    <a:pt x="3124771" y="3399625"/>
                  </a:lnTo>
                  <a:lnTo>
                    <a:pt x="3159239" y="3373475"/>
                  </a:lnTo>
                  <a:lnTo>
                    <a:pt x="3193415" y="3346691"/>
                  </a:lnTo>
                  <a:lnTo>
                    <a:pt x="3227260" y="3319272"/>
                  </a:lnTo>
                  <a:lnTo>
                    <a:pt x="3260750" y="3291243"/>
                  </a:lnTo>
                  <a:lnTo>
                    <a:pt x="3293910" y="3262604"/>
                  </a:lnTo>
                  <a:lnTo>
                    <a:pt x="3326663" y="3233331"/>
                  </a:lnTo>
                  <a:lnTo>
                    <a:pt x="3359188" y="3203435"/>
                  </a:lnTo>
                  <a:lnTo>
                    <a:pt x="3391179" y="3172917"/>
                  </a:lnTo>
                  <a:close/>
                </a:path>
                <a:path w="3945890" h="3937000">
                  <a:moveTo>
                    <a:pt x="3697833" y="2821889"/>
                  </a:moveTo>
                  <a:lnTo>
                    <a:pt x="875804" y="0"/>
                  </a:lnTo>
                  <a:lnTo>
                    <a:pt x="382663" y="0"/>
                  </a:lnTo>
                  <a:lnTo>
                    <a:pt x="3473221" y="3090519"/>
                  </a:lnTo>
                  <a:lnTo>
                    <a:pt x="3488398" y="3074390"/>
                  </a:lnTo>
                  <a:lnTo>
                    <a:pt x="3518370" y="3041866"/>
                  </a:lnTo>
                  <a:lnTo>
                    <a:pt x="3567798" y="2985732"/>
                  </a:lnTo>
                  <a:lnTo>
                    <a:pt x="3601643" y="2945498"/>
                  </a:lnTo>
                  <a:lnTo>
                    <a:pt x="3634613" y="2904769"/>
                  </a:lnTo>
                  <a:lnTo>
                    <a:pt x="3666680" y="2863558"/>
                  </a:lnTo>
                  <a:lnTo>
                    <a:pt x="3697833" y="2821889"/>
                  </a:lnTo>
                  <a:close/>
                </a:path>
                <a:path w="3945890" h="3937000">
                  <a:moveTo>
                    <a:pt x="3945331" y="2411958"/>
                  </a:moveTo>
                  <a:lnTo>
                    <a:pt x="1533512" y="0"/>
                  </a:lnTo>
                  <a:lnTo>
                    <a:pt x="1040333" y="0"/>
                  </a:lnTo>
                  <a:lnTo>
                    <a:pt x="3765296" y="2725102"/>
                  </a:lnTo>
                  <a:lnTo>
                    <a:pt x="3793769" y="2681554"/>
                  </a:lnTo>
                  <a:lnTo>
                    <a:pt x="3821341" y="2637586"/>
                  </a:lnTo>
                  <a:lnTo>
                    <a:pt x="3847998" y="2593213"/>
                  </a:lnTo>
                  <a:lnTo>
                    <a:pt x="3873728" y="2548458"/>
                  </a:lnTo>
                  <a:lnTo>
                    <a:pt x="3898544" y="2503309"/>
                  </a:lnTo>
                  <a:lnTo>
                    <a:pt x="3922407" y="2457805"/>
                  </a:lnTo>
                  <a:lnTo>
                    <a:pt x="3945331" y="2411958"/>
                  </a:lnTo>
                  <a:close/>
                </a:path>
              </a:pathLst>
            </a:custGeom>
            <a:solidFill>
              <a:srgbClr val="565656">
                <a:alpha val="65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0" y="11"/>
              <a:ext cx="1878964" cy="1670050"/>
            </a:xfrm>
            <a:custGeom>
              <a:avLst/>
              <a:gdLst/>
              <a:ahLst/>
              <a:cxnLst/>
              <a:rect l="l" t="t" r="r" b="b"/>
              <a:pathLst>
                <a:path w="1878964" h="1670050">
                  <a:moveTo>
                    <a:pt x="75133" y="1665020"/>
                  </a:moveTo>
                  <a:lnTo>
                    <a:pt x="0" y="1589887"/>
                  </a:lnTo>
                  <a:lnTo>
                    <a:pt x="0" y="1669808"/>
                  </a:lnTo>
                  <a:lnTo>
                    <a:pt x="36004" y="1667891"/>
                  </a:lnTo>
                  <a:lnTo>
                    <a:pt x="75133" y="1665020"/>
                  </a:lnTo>
                  <a:close/>
                </a:path>
                <a:path w="1878964" h="1670050">
                  <a:moveTo>
                    <a:pt x="613816" y="1546212"/>
                  </a:moveTo>
                  <a:lnTo>
                    <a:pt x="0" y="932395"/>
                  </a:lnTo>
                  <a:lnTo>
                    <a:pt x="0" y="1096822"/>
                  </a:lnTo>
                  <a:lnTo>
                    <a:pt x="490321" y="1587144"/>
                  </a:lnTo>
                  <a:lnTo>
                    <a:pt x="521550" y="1577657"/>
                  </a:lnTo>
                  <a:lnTo>
                    <a:pt x="552526" y="1567662"/>
                  </a:lnTo>
                  <a:lnTo>
                    <a:pt x="583272" y="1557172"/>
                  </a:lnTo>
                  <a:lnTo>
                    <a:pt x="613816" y="1546212"/>
                  </a:lnTo>
                  <a:close/>
                </a:path>
                <a:path w="1878964" h="1670050">
                  <a:moveTo>
                    <a:pt x="1048880" y="1323682"/>
                  </a:moveTo>
                  <a:lnTo>
                    <a:pt x="0" y="274789"/>
                  </a:lnTo>
                  <a:lnTo>
                    <a:pt x="0" y="439216"/>
                  </a:lnTo>
                  <a:lnTo>
                    <a:pt x="948118" y="1387335"/>
                  </a:lnTo>
                  <a:lnTo>
                    <a:pt x="973645" y="1371955"/>
                  </a:lnTo>
                  <a:lnTo>
                    <a:pt x="998956" y="1356233"/>
                  </a:lnTo>
                  <a:lnTo>
                    <a:pt x="1024039" y="1340142"/>
                  </a:lnTo>
                  <a:lnTo>
                    <a:pt x="1048880" y="1323682"/>
                  </a:lnTo>
                  <a:close/>
                </a:path>
                <a:path w="1878964" h="1670050">
                  <a:moveTo>
                    <a:pt x="1403667" y="1021029"/>
                  </a:moveTo>
                  <a:lnTo>
                    <a:pt x="382625" y="0"/>
                  </a:lnTo>
                  <a:lnTo>
                    <a:pt x="218376" y="0"/>
                  </a:lnTo>
                  <a:lnTo>
                    <a:pt x="1322146" y="1103757"/>
                  </a:lnTo>
                  <a:lnTo>
                    <a:pt x="1342961" y="1083538"/>
                  </a:lnTo>
                  <a:lnTo>
                    <a:pt x="1363484" y="1062977"/>
                  </a:lnTo>
                  <a:lnTo>
                    <a:pt x="1383728" y="1042123"/>
                  </a:lnTo>
                  <a:lnTo>
                    <a:pt x="1403667" y="1021029"/>
                  </a:lnTo>
                  <a:close/>
                </a:path>
                <a:path w="1878964" h="1670050">
                  <a:moveTo>
                    <a:pt x="1683562" y="643267"/>
                  </a:moveTo>
                  <a:lnTo>
                    <a:pt x="1040295" y="0"/>
                  </a:lnTo>
                  <a:lnTo>
                    <a:pt x="875868" y="0"/>
                  </a:lnTo>
                  <a:lnTo>
                    <a:pt x="1620774" y="744905"/>
                  </a:lnTo>
                  <a:lnTo>
                    <a:pt x="1637004" y="719924"/>
                  </a:lnTo>
                  <a:lnTo>
                    <a:pt x="1652892" y="694677"/>
                  </a:lnTo>
                  <a:lnTo>
                    <a:pt x="1668411" y="669124"/>
                  </a:lnTo>
                  <a:lnTo>
                    <a:pt x="1683562" y="643267"/>
                  </a:lnTo>
                  <a:close/>
                </a:path>
                <a:path w="1878964" h="1670050">
                  <a:moveTo>
                    <a:pt x="1878787" y="181038"/>
                  </a:moveTo>
                  <a:lnTo>
                    <a:pt x="1697748" y="0"/>
                  </a:lnTo>
                  <a:lnTo>
                    <a:pt x="1533499" y="0"/>
                  </a:lnTo>
                  <a:lnTo>
                    <a:pt x="1839074" y="305574"/>
                  </a:lnTo>
                  <a:lnTo>
                    <a:pt x="1849666" y="274777"/>
                  </a:lnTo>
                  <a:lnTo>
                    <a:pt x="1859838" y="243763"/>
                  </a:lnTo>
                  <a:lnTo>
                    <a:pt x="1869567" y="212521"/>
                  </a:lnTo>
                  <a:lnTo>
                    <a:pt x="1878787" y="181038"/>
                  </a:lnTo>
                  <a:close/>
                </a:path>
              </a:pathLst>
            </a:custGeom>
            <a:solidFill>
              <a:srgbClr val="FED32F">
                <a:alpha val="65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7999" cy="10286999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1016000" y="2063698"/>
            <a:ext cx="5716905" cy="2977515"/>
          </a:xfrm>
          <a:prstGeom prst="rect">
            <a:avLst/>
          </a:prstGeom>
        </p:spPr>
        <p:txBody>
          <a:bodyPr vert="horz" wrap="square" lIns="0" tIns="27940" rIns="0" bIns="0" rtlCol="0">
            <a:spAutoFit/>
          </a:bodyPr>
          <a:lstStyle/>
          <a:p>
            <a:pPr marL="12700" marR="5080" indent="8255">
              <a:lnSpc>
                <a:spcPct val="98500"/>
              </a:lnSpc>
              <a:spcBef>
                <a:spcPts val="220"/>
              </a:spcBef>
            </a:pPr>
            <a:r>
              <a:rPr sz="6450" b="1" spc="1005" dirty="0">
                <a:solidFill>
                  <a:srgbClr val="FFFFFF"/>
                </a:solidFill>
                <a:latin typeface="Calibri"/>
                <a:cs typeface="Calibri"/>
              </a:rPr>
              <a:t>Program </a:t>
            </a:r>
            <a:r>
              <a:rPr sz="6450" b="1" spc="855" dirty="0">
                <a:solidFill>
                  <a:srgbClr val="FFFFFF"/>
                </a:solidFill>
                <a:latin typeface="Calibri"/>
                <a:cs typeface="Calibri"/>
              </a:rPr>
              <a:t>Approximate </a:t>
            </a:r>
            <a:r>
              <a:rPr sz="6650" b="1" spc="750" dirty="0">
                <a:solidFill>
                  <a:srgbClr val="FED32F"/>
                </a:solidFill>
                <a:latin typeface="Calibri"/>
                <a:cs typeface="Calibri"/>
              </a:rPr>
              <a:t>Costs</a:t>
            </a:r>
            <a:endParaRPr sz="6650">
              <a:latin typeface="Calibri"/>
              <a:cs typeface="Calibri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9729725" y="608579"/>
            <a:ext cx="3652520" cy="8743950"/>
            <a:chOff x="9729725" y="608579"/>
            <a:chExt cx="3652520" cy="8743950"/>
          </a:xfrm>
        </p:grpSpPr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729725" y="608579"/>
              <a:ext cx="114300" cy="11429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729725" y="1208653"/>
              <a:ext cx="114300" cy="11429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729725" y="1808728"/>
              <a:ext cx="114300" cy="114299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729725" y="2408803"/>
              <a:ext cx="114300" cy="114299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729725" y="3008878"/>
              <a:ext cx="114300" cy="114299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729725" y="4209029"/>
              <a:ext cx="114300" cy="114299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729725" y="5409178"/>
              <a:ext cx="114300" cy="114299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729725" y="6009253"/>
              <a:ext cx="114300" cy="114299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729725" y="6609328"/>
              <a:ext cx="114300" cy="114299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729725" y="7209403"/>
              <a:ext cx="114300" cy="114299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729725" y="7809478"/>
              <a:ext cx="114300" cy="114299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729725" y="8409554"/>
              <a:ext cx="114300" cy="114299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11067847" y="9314433"/>
              <a:ext cx="2314575" cy="38100"/>
            </a:xfrm>
            <a:custGeom>
              <a:avLst/>
              <a:gdLst/>
              <a:ahLst/>
              <a:cxnLst/>
              <a:rect l="l" t="t" r="r" b="b"/>
              <a:pathLst>
                <a:path w="2314575" h="38100">
                  <a:moveTo>
                    <a:pt x="2314117" y="0"/>
                  </a:moveTo>
                  <a:lnTo>
                    <a:pt x="265976" y="0"/>
                  </a:lnTo>
                  <a:lnTo>
                    <a:pt x="0" y="0"/>
                  </a:lnTo>
                  <a:lnTo>
                    <a:pt x="0" y="38100"/>
                  </a:lnTo>
                  <a:lnTo>
                    <a:pt x="265976" y="38100"/>
                  </a:lnTo>
                  <a:lnTo>
                    <a:pt x="2314117" y="38100"/>
                  </a:lnTo>
                  <a:lnTo>
                    <a:pt x="231411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24"/>
          <p:cNvSpPr txBox="1"/>
          <p:nvPr/>
        </p:nvSpPr>
        <p:spPr>
          <a:xfrm>
            <a:off x="17157836" y="233605"/>
            <a:ext cx="782955" cy="2425700"/>
          </a:xfrm>
          <a:prstGeom prst="rect">
            <a:avLst/>
          </a:prstGeom>
        </p:spPr>
        <p:txBody>
          <a:bodyPr vert="horz" wrap="square" lIns="0" tIns="2159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0"/>
              </a:spcBef>
            </a:pPr>
            <a:r>
              <a:rPr sz="2600" spc="-285" dirty="0">
                <a:latin typeface="Arial Black"/>
                <a:cs typeface="Arial Black"/>
              </a:rPr>
              <a:t>$276</a:t>
            </a:r>
            <a:endParaRPr sz="2600">
              <a:latin typeface="Arial Black"/>
              <a:cs typeface="Arial Black"/>
            </a:endParaRPr>
          </a:p>
          <a:p>
            <a:pPr marL="168275">
              <a:lnSpc>
                <a:spcPct val="100000"/>
              </a:lnSpc>
              <a:spcBef>
                <a:spcPts val="1605"/>
              </a:spcBef>
            </a:pPr>
            <a:r>
              <a:rPr sz="2600" spc="-290" dirty="0">
                <a:latin typeface="Arial Black"/>
                <a:cs typeface="Arial Black"/>
              </a:rPr>
              <a:t>$32</a:t>
            </a:r>
            <a:endParaRPr sz="2600">
              <a:latin typeface="Arial Black"/>
              <a:cs typeface="Arial Black"/>
            </a:endParaRPr>
          </a:p>
          <a:p>
            <a:pPr marL="200660">
              <a:lnSpc>
                <a:spcPct val="100000"/>
              </a:lnSpc>
              <a:spcBef>
                <a:spcPts val="1605"/>
              </a:spcBef>
            </a:pPr>
            <a:r>
              <a:rPr sz="2600" spc="-290" dirty="0">
                <a:latin typeface="Arial Black"/>
                <a:cs typeface="Arial Black"/>
              </a:rPr>
              <a:t>$65</a:t>
            </a:r>
            <a:endParaRPr sz="2600">
              <a:latin typeface="Arial Black"/>
              <a:cs typeface="Arial Black"/>
            </a:endParaRPr>
          </a:p>
          <a:p>
            <a:pPr marL="182245">
              <a:lnSpc>
                <a:spcPct val="100000"/>
              </a:lnSpc>
              <a:spcBef>
                <a:spcPts val="1605"/>
              </a:spcBef>
            </a:pPr>
            <a:r>
              <a:rPr sz="2600" spc="-290" dirty="0">
                <a:latin typeface="Arial Black"/>
                <a:cs typeface="Arial Black"/>
              </a:rPr>
              <a:t>$15</a:t>
            </a:r>
            <a:endParaRPr sz="2600">
              <a:latin typeface="Arial Black"/>
              <a:cs typeface="Arial Black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7177928" y="3435948"/>
            <a:ext cx="782955" cy="4235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600" spc="-285" dirty="0">
                <a:latin typeface="Arial Black"/>
                <a:cs typeface="Arial Black"/>
              </a:rPr>
              <a:t>$500</a:t>
            </a:r>
            <a:endParaRPr sz="2600">
              <a:latin typeface="Arial Black"/>
              <a:cs typeface="Arial Black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9450325" y="233605"/>
            <a:ext cx="8509635" cy="9149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76580" marR="3695065">
              <a:lnSpc>
                <a:spcPct val="151400"/>
              </a:lnSpc>
              <a:spcBef>
                <a:spcPts val="95"/>
              </a:spcBef>
            </a:pPr>
            <a:r>
              <a:rPr sz="2600" spc="-105" dirty="0">
                <a:latin typeface="Arial Black"/>
                <a:cs typeface="Arial Black"/>
              </a:rPr>
              <a:t>Tuition</a:t>
            </a:r>
            <a:r>
              <a:rPr sz="2600" spc="-175" dirty="0">
                <a:latin typeface="Arial Black"/>
                <a:cs typeface="Arial Black"/>
              </a:rPr>
              <a:t> </a:t>
            </a:r>
            <a:r>
              <a:rPr sz="2600" spc="-265" dirty="0">
                <a:latin typeface="Arial Black"/>
                <a:cs typeface="Arial Black"/>
              </a:rPr>
              <a:t>Fees</a:t>
            </a:r>
            <a:r>
              <a:rPr sz="2600" spc="-170" dirty="0">
                <a:latin typeface="Arial Black"/>
                <a:cs typeface="Arial Black"/>
              </a:rPr>
              <a:t> </a:t>
            </a:r>
            <a:r>
              <a:rPr sz="2600" spc="-204" dirty="0">
                <a:latin typeface="Arial Black"/>
                <a:cs typeface="Arial Black"/>
              </a:rPr>
              <a:t>(6</a:t>
            </a:r>
            <a:r>
              <a:rPr sz="2600" spc="-170" dirty="0">
                <a:latin typeface="Arial Black"/>
                <a:cs typeface="Arial Black"/>
              </a:rPr>
              <a:t> </a:t>
            </a:r>
            <a:r>
              <a:rPr sz="2600" spc="-10" dirty="0">
                <a:latin typeface="Arial Black"/>
                <a:cs typeface="Arial Black"/>
              </a:rPr>
              <a:t>units) </a:t>
            </a:r>
            <a:r>
              <a:rPr sz="2600" spc="-155" dirty="0">
                <a:latin typeface="Arial Black"/>
                <a:cs typeface="Arial Black"/>
              </a:rPr>
              <a:t>Background</a:t>
            </a:r>
            <a:r>
              <a:rPr sz="2600" spc="-145" dirty="0">
                <a:latin typeface="Arial Black"/>
                <a:cs typeface="Arial Black"/>
              </a:rPr>
              <a:t> </a:t>
            </a:r>
            <a:r>
              <a:rPr sz="2600" spc="-20" dirty="0">
                <a:latin typeface="Arial Black"/>
                <a:cs typeface="Arial Black"/>
              </a:rPr>
              <a:t>Check </a:t>
            </a:r>
            <a:r>
              <a:rPr sz="2600" spc="-105" dirty="0">
                <a:latin typeface="Arial Black"/>
                <a:cs typeface="Arial Black"/>
              </a:rPr>
              <a:t>Uniforms,</a:t>
            </a:r>
            <a:r>
              <a:rPr sz="2600" spc="-165" dirty="0">
                <a:latin typeface="Arial Black"/>
                <a:cs typeface="Arial Black"/>
              </a:rPr>
              <a:t> </a:t>
            </a:r>
            <a:r>
              <a:rPr sz="2600" spc="-185" dirty="0">
                <a:latin typeface="Arial Black"/>
                <a:cs typeface="Arial Black"/>
              </a:rPr>
              <a:t>shoes</a:t>
            </a:r>
            <a:r>
              <a:rPr sz="2600" spc="-185">
                <a:latin typeface="Arial Black"/>
                <a:cs typeface="Arial Black"/>
              </a:rPr>
              <a:t>,</a:t>
            </a:r>
            <a:r>
              <a:rPr sz="2600" spc="-165">
                <a:latin typeface="Arial Black"/>
                <a:cs typeface="Arial Black"/>
              </a:rPr>
              <a:t> </a:t>
            </a:r>
            <a:r>
              <a:rPr sz="2600" spc="-135">
                <a:latin typeface="Arial Black"/>
                <a:cs typeface="Arial Black"/>
              </a:rPr>
              <a:t>g</a:t>
            </a:r>
            <a:r>
              <a:rPr lang="en-US" sz="2600" spc="-135">
                <a:latin typeface="Arial Black"/>
                <a:cs typeface="Arial Black"/>
              </a:rPr>
              <a:t>ai</a:t>
            </a:r>
            <a:r>
              <a:rPr sz="2600" spc="-135">
                <a:latin typeface="Arial Black"/>
                <a:cs typeface="Arial Black"/>
              </a:rPr>
              <a:t>t</a:t>
            </a:r>
            <a:r>
              <a:rPr sz="2600" spc="-165">
                <a:latin typeface="Arial Black"/>
                <a:cs typeface="Arial Black"/>
              </a:rPr>
              <a:t> </a:t>
            </a:r>
            <a:r>
              <a:rPr sz="2600" spc="-55" dirty="0">
                <a:latin typeface="Arial Black"/>
                <a:cs typeface="Arial Black"/>
              </a:rPr>
              <a:t>belt</a:t>
            </a:r>
            <a:endParaRPr sz="2600" dirty="0">
              <a:latin typeface="Arial Black"/>
              <a:cs typeface="Arial Black"/>
            </a:endParaRPr>
          </a:p>
          <a:p>
            <a:pPr marL="576580">
              <a:lnSpc>
                <a:spcPct val="100000"/>
              </a:lnSpc>
              <a:spcBef>
                <a:spcPts val="1605"/>
              </a:spcBef>
            </a:pPr>
            <a:r>
              <a:rPr sz="2600" spc="-135" dirty="0">
                <a:latin typeface="Arial Black"/>
                <a:cs typeface="Arial Black"/>
              </a:rPr>
              <a:t>Wristwatch</a:t>
            </a:r>
            <a:r>
              <a:rPr sz="2600" spc="-180" dirty="0">
                <a:latin typeface="Arial Black"/>
                <a:cs typeface="Arial Black"/>
              </a:rPr>
              <a:t> </a:t>
            </a:r>
            <a:r>
              <a:rPr sz="2600" dirty="0">
                <a:latin typeface="Arial Black"/>
                <a:cs typeface="Arial Black"/>
              </a:rPr>
              <a:t>(w/</a:t>
            </a:r>
            <a:r>
              <a:rPr sz="2600" spc="-180" dirty="0">
                <a:latin typeface="Arial Black"/>
                <a:cs typeface="Arial Black"/>
              </a:rPr>
              <a:t> </a:t>
            </a:r>
            <a:r>
              <a:rPr sz="2600" spc="-195" dirty="0">
                <a:latin typeface="Arial Black"/>
                <a:cs typeface="Arial Black"/>
              </a:rPr>
              <a:t>second</a:t>
            </a:r>
            <a:r>
              <a:rPr sz="2600" spc="-180" dirty="0">
                <a:latin typeface="Arial Black"/>
                <a:cs typeface="Arial Black"/>
              </a:rPr>
              <a:t> </a:t>
            </a:r>
            <a:r>
              <a:rPr sz="2600" spc="-10" dirty="0">
                <a:latin typeface="Arial Black"/>
                <a:cs typeface="Arial Black"/>
              </a:rPr>
              <a:t>hand)</a:t>
            </a:r>
            <a:endParaRPr sz="2600" dirty="0">
              <a:latin typeface="Arial Black"/>
              <a:cs typeface="Arial Black"/>
            </a:endParaRPr>
          </a:p>
          <a:p>
            <a:pPr marL="576580" marR="1141730">
              <a:lnSpc>
                <a:spcPct val="151400"/>
              </a:lnSpc>
              <a:spcBef>
                <a:spcPts val="5"/>
              </a:spcBef>
            </a:pPr>
            <a:r>
              <a:rPr sz="2600" spc="-114" dirty="0">
                <a:latin typeface="Arial Black"/>
                <a:cs typeface="Arial Black"/>
              </a:rPr>
              <a:t>Health</a:t>
            </a:r>
            <a:r>
              <a:rPr sz="2600" spc="-175" dirty="0">
                <a:latin typeface="Arial Black"/>
                <a:cs typeface="Arial Black"/>
              </a:rPr>
              <a:t> </a:t>
            </a:r>
            <a:r>
              <a:rPr sz="2600" spc="-130" dirty="0">
                <a:latin typeface="Arial Black"/>
                <a:cs typeface="Arial Black"/>
              </a:rPr>
              <a:t>Requirements:</a:t>
            </a:r>
            <a:r>
              <a:rPr sz="2600" spc="-170" dirty="0">
                <a:latin typeface="Arial Black"/>
                <a:cs typeface="Arial Black"/>
              </a:rPr>
              <a:t> </a:t>
            </a:r>
            <a:r>
              <a:rPr sz="2600" spc="-180" dirty="0">
                <a:latin typeface="Arial Black"/>
                <a:cs typeface="Arial Black"/>
              </a:rPr>
              <a:t>Physical</a:t>
            </a:r>
            <a:r>
              <a:rPr sz="2600" spc="-175" dirty="0">
                <a:latin typeface="Arial Black"/>
                <a:cs typeface="Arial Black"/>
              </a:rPr>
              <a:t> </a:t>
            </a:r>
            <a:r>
              <a:rPr sz="2600" spc="-370" dirty="0">
                <a:latin typeface="Arial Black"/>
                <a:cs typeface="Arial Black"/>
              </a:rPr>
              <a:t>&amp;</a:t>
            </a:r>
            <a:r>
              <a:rPr sz="2600" spc="-170" dirty="0">
                <a:latin typeface="Arial Black"/>
                <a:cs typeface="Arial Black"/>
              </a:rPr>
              <a:t> </a:t>
            </a:r>
            <a:r>
              <a:rPr sz="2600" spc="-25" dirty="0">
                <a:latin typeface="Arial Black"/>
                <a:cs typeface="Arial Black"/>
              </a:rPr>
              <a:t>lab </a:t>
            </a:r>
            <a:r>
              <a:rPr sz="2600" spc="-165" dirty="0">
                <a:latin typeface="Arial Black"/>
                <a:cs typeface="Arial Black"/>
              </a:rPr>
              <a:t>tests/vaccines </a:t>
            </a:r>
            <a:r>
              <a:rPr sz="2600" spc="-80" dirty="0">
                <a:latin typeface="Arial Black"/>
                <a:cs typeface="Arial Black"/>
              </a:rPr>
              <a:t>(in</a:t>
            </a:r>
            <a:r>
              <a:rPr sz="2600" spc="-165" dirty="0">
                <a:latin typeface="Arial Black"/>
                <a:cs typeface="Arial Black"/>
              </a:rPr>
              <a:t> </a:t>
            </a:r>
            <a:r>
              <a:rPr sz="2600" spc="-275" dirty="0">
                <a:latin typeface="Arial Black"/>
                <a:cs typeface="Arial Black"/>
              </a:rPr>
              <a:t>case</a:t>
            </a:r>
            <a:r>
              <a:rPr sz="2600" spc="-160" dirty="0">
                <a:latin typeface="Arial Black"/>
                <a:cs typeface="Arial Black"/>
              </a:rPr>
              <a:t> </a:t>
            </a:r>
            <a:r>
              <a:rPr sz="2600" spc="-80" dirty="0">
                <a:latin typeface="Arial Black"/>
                <a:cs typeface="Arial Black"/>
              </a:rPr>
              <a:t>no</a:t>
            </a:r>
            <a:r>
              <a:rPr sz="2600" spc="-165" dirty="0">
                <a:latin typeface="Arial Black"/>
                <a:cs typeface="Arial Black"/>
              </a:rPr>
              <a:t> </a:t>
            </a:r>
            <a:r>
              <a:rPr sz="2600" spc="-20" dirty="0">
                <a:latin typeface="Arial Black"/>
                <a:cs typeface="Arial Black"/>
              </a:rPr>
              <a:t>insurance) </a:t>
            </a:r>
            <a:r>
              <a:rPr sz="2600" spc="-140" dirty="0">
                <a:latin typeface="Arial Black"/>
                <a:cs typeface="Arial Black"/>
              </a:rPr>
              <a:t>First</a:t>
            </a:r>
            <a:r>
              <a:rPr sz="2600" spc="-170" dirty="0">
                <a:latin typeface="Arial Black"/>
                <a:cs typeface="Arial Black"/>
              </a:rPr>
              <a:t> </a:t>
            </a:r>
            <a:r>
              <a:rPr sz="2600" spc="-135" dirty="0">
                <a:latin typeface="Arial Black"/>
                <a:cs typeface="Arial Black"/>
              </a:rPr>
              <a:t>Aid</a:t>
            </a:r>
            <a:r>
              <a:rPr sz="2600" spc="-170" dirty="0">
                <a:latin typeface="Arial Black"/>
                <a:cs typeface="Arial Black"/>
              </a:rPr>
              <a:t> </a:t>
            </a:r>
            <a:r>
              <a:rPr sz="2600" spc="-105" dirty="0">
                <a:latin typeface="Arial Black"/>
                <a:cs typeface="Arial Black"/>
              </a:rPr>
              <a:t>and</a:t>
            </a:r>
            <a:r>
              <a:rPr sz="2600" spc="-170" dirty="0">
                <a:latin typeface="Arial Black"/>
                <a:cs typeface="Arial Black"/>
              </a:rPr>
              <a:t> </a:t>
            </a:r>
            <a:r>
              <a:rPr sz="2600" spc="-150" dirty="0">
                <a:latin typeface="Arial Black"/>
                <a:cs typeface="Arial Black"/>
              </a:rPr>
              <a:t>American</a:t>
            </a:r>
            <a:r>
              <a:rPr sz="2600" spc="-170" dirty="0">
                <a:latin typeface="Arial Black"/>
                <a:cs typeface="Arial Black"/>
              </a:rPr>
              <a:t> </a:t>
            </a:r>
            <a:r>
              <a:rPr sz="2600" spc="-114" dirty="0">
                <a:latin typeface="Arial Black"/>
                <a:cs typeface="Arial Black"/>
              </a:rPr>
              <a:t>Heart</a:t>
            </a:r>
            <a:r>
              <a:rPr sz="2600" spc="-170" dirty="0">
                <a:latin typeface="Arial Black"/>
                <a:cs typeface="Arial Black"/>
              </a:rPr>
              <a:t> </a:t>
            </a:r>
            <a:r>
              <a:rPr sz="2600" spc="-145" dirty="0">
                <a:latin typeface="Arial Black"/>
                <a:cs typeface="Arial Black"/>
              </a:rPr>
              <a:t>Association</a:t>
            </a:r>
            <a:endParaRPr sz="2600" dirty="0">
              <a:latin typeface="Arial Black"/>
              <a:cs typeface="Arial Black"/>
            </a:endParaRPr>
          </a:p>
          <a:p>
            <a:pPr marL="576580" marR="5080">
              <a:lnSpc>
                <a:spcPct val="151400"/>
              </a:lnSpc>
              <a:tabLst>
                <a:tab pos="7717155" algn="l"/>
                <a:tab pos="7799705" algn="l"/>
                <a:tab pos="7889875" algn="l"/>
                <a:tab pos="7915275" algn="l"/>
              </a:tabLst>
            </a:pPr>
            <a:r>
              <a:rPr sz="2600" spc="-150" dirty="0">
                <a:latin typeface="Arial Black"/>
                <a:cs typeface="Arial Black"/>
              </a:rPr>
              <a:t>Healthcare</a:t>
            </a:r>
            <a:r>
              <a:rPr sz="2600" spc="-170" dirty="0">
                <a:latin typeface="Arial Black"/>
                <a:cs typeface="Arial Black"/>
              </a:rPr>
              <a:t> </a:t>
            </a:r>
            <a:r>
              <a:rPr sz="2600" spc="-105" dirty="0">
                <a:latin typeface="Arial Black"/>
                <a:cs typeface="Arial Black"/>
              </a:rPr>
              <a:t>Provider</a:t>
            </a:r>
            <a:r>
              <a:rPr sz="2600" spc="-165" dirty="0">
                <a:latin typeface="Arial Black"/>
                <a:cs typeface="Arial Black"/>
              </a:rPr>
              <a:t> </a:t>
            </a:r>
            <a:r>
              <a:rPr sz="2600" spc="-254" dirty="0">
                <a:latin typeface="Arial Black"/>
                <a:cs typeface="Arial Black"/>
              </a:rPr>
              <a:t>Base</a:t>
            </a:r>
            <a:r>
              <a:rPr sz="2600" spc="-165" dirty="0">
                <a:latin typeface="Arial Black"/>
                <a:cs typeface="Arial Black"/>
              </a:rPr>
              <a:t> </a:t>
            </a:r>
            <a:r>
              <a:rPr sz="2600" spc="-140" dirty="0">
                <a:latin typeface="Arial Black"/>
                <a:cs typeface="Arial Black"/>
              </a:rPr>
              <a:t>Life</a:t>
            </a:r>
            <a:r>
              <a:rPr sz="2600" spc="-170" dirty="0">
                <a:latin typeface="Arial Black"/>
                <a:cs typeface="Arial Black"/>
              </a:rPr>
              <a:t> </a:t>
            </a:r>
            <a:r>
              <a:rPr sz="2600" spc="-10" dirty="0">
                <a:latin typeface="Arial Black"/>
                <a:cs typeface="Arial Black"/>
              </a:rPr>
              <a:t>Support</a:t>
            </a:r>
            <a:r>
              <a:rPr sz="2600" dirty="0">
                <a:latin typeface="Arial Black"/>
                <a:cs typeface="Arial Black"/>
              </a:rPr>
              <a:t>				</a:t>
            </a:r>
            <a:r>
              <a:rPr sz="2600" spc="-290" dirty="0">
                <a:latin typeface="Arial Black"/>
                <a:cs typeface="Arial Black"/>
              </a:rPr>
              <a:t>$75 </a:t>
            </a:r>
            <a:r>
              <a:rPr sz="2600" spc="-150" dirty="0">
                <a:latin typeface="Arial Black"/>
                <a:cs typeface="Arial Black"/>
              </a:rPr>
              <a:t>Malpractice</a:t>
            </a:r>
            <a:r>
              <a:rPr sz="2600" spc="-160" dirty="0">
                <a:latin typeface="Arial Black"/>
                <a:cs typeface="Arial Black"/>
              </a:rPr>
              <a:t> </a:t>
            </a:r>
            <a:r>
              <a:rPr sz="2600" spc="-10" dirty="0">
                <a:latin typeface="Arial Black"/>
                <a:cs typeface="Arial Black"/>
              </a:rPr>
              <a:t>Insurance</a:t>
            </a:r>
            <a:r>
              <a:rPr sz="2600" dirty="0">
                <a:latin typeface="Arial Black"/>
                <a:cs typeface="Arial Black"/>
              </a:rPr>
              <a:t>		</a:t>
            </a:r>
            <a:r>
              <a:rPr sz="2600" spc="-290" dirty="0">
                <a:latin typeface="Arial Black"/>
                <a:cs typeface="Arial Black"/>
              </a:rPr>
              <a:t>$24 </a:t>
            </a:r>
            <a:r>
              <a:rPr sz="2600" spc="-140" dirty="0">
                <a:latin typeface="Arial Black"/>
                <a:cs typeface="Arial Black"/>
              </a:rPr>
              <a:t>Blood</a:t>
            </a:r>
            <a:r>
              <a:rPr sz="2600" spc="-165" dirty="0">
                <a:latin typeface="Arial Black"/>
                <a:cs typeface="Arial Black"/>
              </a:rPr>
              <a:t> </a:t>
            </a:r>
            <a:r>
              <a:rPr sz="2600" spc="-145" dirty="0">
                <a:latin typeface="Arial Black"/>
                <a:cs typeface="Arial Black"/>
              </a:rPr>
              <a:t>pressure</a:t>
            </a:r>
            <a:r>
              <a:rPr sz="2600" spc="-165" dirty="0">
                <a:latin typeface="Arial Black"/>
                <a:cs typeface="Arial Black"/>
              </a:rPr>
              <a:t> </a:t>
            </a:r>
            <a:r>
              <a:rPr sz="2600" spc="-10" dirty="0">
                <a:latin typeface="Arial Black"/>
                <a:cs typeface="Arial Black"/>
              </a:rPr>
              <a:t>cuff/stethoscope</a:t>
            </a:r>
            <a:r>
              <a:rPr sz="2600" dirty="0">
                <a:latin typeface="Arial Black"/>
                <a:cs typeface="Arial Black"/>
              </a:rPr>
              <a:t>				</a:t>
            </a:r>
            <a:r>
              <a:rPr sz="2600" spc="-765" dirty="0">
                <a:latin typeface="Arial Black"/>
                <a:cs typeface="Arial Black"/>
              </a:rPr>
              <a:t> </a:t>
            </a:r>
            <a:r>
              <a:rPr sz="2600" spc="-265" dirty="0">
                <a:latin typeface="Arial Black"/>
                <a:cs typeface="Arial Black"/>
              </a:rPr>
              <a:t>$35 </a:t>
            </a:r>
            <a:r>
              <a:rPr sz="2600" spc="-185" dirty="0">
                <a:latin typeface="Arial Black"/>
                <a:cs typeface="Arial Black"/>
              </a:rPr>
              <a:t>Textbooks</a:t>
            </a:r>
            <a:r>
              <a:rPr sz="2600" spc="-165" dirty="0">
                <a:latin typeface="Arial Black"/>
                <a:cs typeface="Arial Black"/>
              </a:rPr>
              <a:t> </a:t>
            </a:r>
            <a:r>
              <a:rPr sz="2600" spc="-105" dirty="0">
                <a:latin typeface="Arial Black"/>
                <a:cs typeface="Arial Black"/>
              </a:rPr>
              <a:t>(loaner</a:t>
            </a:r>
            <a:r>
              <a:rPr sz="2600" spc="-165" dirty="0">
                <a:latin typeface="Arial Black"/>
                <a:cs typeface="Arial Black"/>
              </a:rPr>
              <a:t> </a:t>
            </a:r>
            <a:r>
              <a:rPr sz="2600" spc="-204" dirty="0">
                <a:latin typeface="Arial Black"/>
                <a:cs typeface="Arial Black"/>
              </a:rPr>
              <a:t>copies</a:t>
            </a:r>
            <a:r>
              <a:rPr sz="2600" spc="-165" dirty="0">
                <a:latin typeface="Arial Black"/>
                <a:cs typeface="Arial Black"/>
              </a:rPr>
              <a:t> </a:t>
            </a:r>
            <a:r>
              <a:rPr sz="2600" spc="-130" dirty="0">
                <a:latin typeface="Arial Black"/>
                <a:cs typeface="Arial Black"/>
              </a:rPr>
              <a:t>are</a:t>
            </a:r>
            <a:r>
              <a:rPr sz="2600" spc="-165" dirty="0">
                <a:latin typeface="Arial Black"/>
                <a:cs typeface="Arial Black"/>
              </a:rPr>
              <a:t> </a:t>
            </a:r>
            <a:r>
              <a:rPr sz="2600" spc="-10" dirty="0">
                <a:latin typeface="Arial Black"/>
                <a:cs typeface="Arial Black"/>
              </a:rPr>
              <a:t>available)</a:t>
            </a:r>
            <a:r>
              <a:rPr sz="2600" dirty="0">
                <a:latin typeface="Arial Black"/>
                <a:cs typeface="Arial Black"/>
              </a:rPr>
              <a:t>	</a:t>
            </a:r>
            <a:r>
              <a:rPr sz="2600" spc="-285" dirty="0">
                <a:latin typeface="Arial Black"/>
                <a:cs typeface="Arial Black"/>
              </a:rPr>
              <a:t>$110 </a:t>
            </a:r>
            <a:r>
              <a:rPr sz="2600" spc="-10" dirty="0">
                <a:latin typeface="Arial Black"/>
                <a:cs typeface="Arial Black"/>
              </a:rPr>
              <a:t>Syllabus</a:t>
            </a:r>
            <a:r>
              <a:rPr sz="2600" dirty="0">
                <a:latin typeface="Arial Black"/>
                <a:cs typeface="Arial Black"/>
              </a:rPr>
              <a:t>			</a:t>
            </a:r>
            <a:r>
              <a:rPr sz="2600" spc="-290" dirty="0">
                <a:latin typeface="Arial Black"/>
                <a:cs typeface="Arial Black"/>
              </a:rPr>
              <a:t>$25</a:t>
            </a:r>
            <a:endParaRPr sz="2600" dirty="0">
              <a:latin typeface="Arial Black"/>
              <a:cs typeface="Arial Black"/>
            </a:endParaRPr>
          </a:p>
          <a:p>
            <a:pPr marL="576580" marR="6350">
              <a:lnSpc>
                <a:spcPct val="151400"/>
              </a:lnSpc>
              <a:tabLst>
                <a:tab pos="7676515" algn="l"/>
                <a:tab pos="7926705" algn="l"/>
              </a:tabLst>
            </a:pPr>
            <a:r>
              <a:rPr sz="2600" spc="-180" dirty="0">
                <a:latin typeface="Arial Black"/>
                <a:cs typeface="Arial Black"/>
              </a:rPr>
              <a:t>State</a:t>
            </a:r>
            <a:r>
              <a:rPr sz="2600" spc="-165" dirty="0">
                <a:latin typeface="Arial Black"/>
                <a:cs typeface="Arial Black"/>
              </a:rPr>
              <a:t> </a:t>
            </a:r>
            <a:r>
              <a:rPr sz="2600" spc="-125" dirty="0">
                <a:latin typeface="Arial Black"/>
                <a:cs typeface="Arial Black"/>
              </a:rPr>
              <a:t>Certification</a:t>
            </a:r>
            <a:r>
              <a:rPr sz="2600" spc="-160" dirty="0">
                <a:latin typeface="Arial Black"/>
                <a:cs typeface="Arial Black"/>
              </a:rPr>
              <a:t> </a:t>
            </a:r>
            <a:r>
              <a:rPr sz="2600" spc="-10" dirty="0">
                <a:latin typeface="Arial Black"/>
                <a:cs typeface="Arial Black"/>
              </a:rPr>
              <a:t>Examination</a:t>
            </a:r>
            <a:r>
              <a:rPr sz="2600" dirty="0">
                <a:latin typeface="Arial Black"/>
                <a:cs typeface="Arial Black"/>
              </a:rPr>
              <a:t>	</a:t>
            </a:r>
            <a:r>
              <a:rPr sz="2600" spc="-285" dirty="0">
                <a:latin typeface="Arial Black"/>
                <a:cs typeface="Arial Black"/>
              </a:rPr>
              <a:t>$100 </a:t>
            </a:r>
            <a:r>
              <a:rPr sz="2600" spc="-125" dirty="0">
                <a:latin typeface="Arial Black"/>
                <a:cs typeface="Arial Black"/>
              </a:rPr>
              <a:t>Student</a:t>
            </a:r>
            <a:r>
              <a:rPr sz="2600" spc="-170" dirty="0">
                <a:latin typeface="Arial Black"/>
                <a:cs typeface="Arial Black"/>
              </a:rPr>
              <a:t> </a:t>
            </a:r>
            <a:r>
              <a:rPr sz="2600" spc="-140" dirty="0">
                <a:latin typeface="Arial Black"/>
                <a:cs typeface="Arial Black"/>
              </a:rPr>
              <a:t>Center</a:t>
            </a:r>
            <a:r>
              <a:rPr sz="2600" spc="-170" dirty="0">
                <a:latin typeface="Arial Black"/>
                <a:cs typeface="Arial Black"/>
              </a:rPr>
              <a:t> </a:t>
            </a:r>
            <a:r>
              <a:rPr sz="2600" spc="-254" dirty="0">
                <a:latin typeface="Arial Black"/>
                <a:cs typeface="Arial Black"/>
              </a:rPr>
              <a:t>Fee</a:t>
            </a:r>
            <a:r>
              <a:rPr sz="2600" spc="-170" dirty="0">
                <a:latin typeface="Arial Black"/>
                <a:cs typeface="Arial Black"/>
              </a:rPr>
              <a:t> </a:t>
            </a:r>
            <a:r>
              <a:rPr sz="2600" spc="-10" dirty="0">
                <a:latin typeface="Arial Black"/>
                <a:cs typeface="Arial Black"/>
              </a:rPr>
              <a:t>(ASO)</a:t>
            </a:r>
            <a:r>
              <a:rPr sz="2600" dirty="0">
                <a:latin typeface="Arial Black"/>
                <a:cs typeface="Arial Black"/>
              </a:rPr>
              <a:t>		</a:t>
            </a:r>
            <a:r>
              <a:rPr sz="2600" spc="-290" dirty="0">
                <a:latin typeface="Arial Black"/>
                <a:cs typeface="Arial Black"/>
              </a:rPr>
              <a:t>$15</a:t>
            </a:r>
            <a:endParaRPr sz="2600" dirty="0">
              <a:latin typeface="Arial Black"/>
              <a:cs typeface="Arial Black"/>
            </a:endParaRPr>
          </a:p>
          <a:p>
            <a:pPr marL="12700">
              <a:lnSpc>
                <a:spcPct val="100000"/>
              </a:lnSpc>
              <a:spcBef>
                <a:spcPts val="1730"/>
              </a:spcBef>
            </a:pPr>
            <a:r>
              <a:rPr sz="3300" spc="-200" dirty="0">
                <a:latin typeface="Arial Black"/>
                <a:cs typeface="Arial Black"/>
              </a:rPr>
              <a:t>Total</a:t>
            </a:r>
            <a:r>
              <a:rPr sz="3300" spc="-220" dirty="0">
                <a:latin typeface="Arial Black"/>
                <a:cs typeface="Arial Black"/>
              </a:rPr>
              <a:t> </a:t>
            </a:r>
            <a:r>
              <a:rPr sz="3300" u="heavy" spc="-160" dirty="0">
                <a:uFill>
                  <a:solidFill>
                    <a:srgbClr val="000000"/>
                  </a:solidFill>
                </a:uFill>
                <a:latin typeface="Arial Black"/>
                <a:cs typeface="Arial Black"/>
              </a:rPr>
              <a:t>A</a:t>
            </a:r>
            <a:r>
              <a:rPr sz="3300" spc="-160" dirty="0">
                <a:latin typeface="Arial Black"/>
                <a:cs typeface="Arial Black"/>
              </a:rPr>
              <a:t>pproximate</a:t>
            </a:r>
            <a:r>
              <a:rPr sz="3300" spc="-215" dirty="0">
                <a:latin typeface="Arial Black"/>
                <a:cs typeface="Arial Black"/>
              </a:rPr>
              <a:t> </a:t>
            </a:r>
            <a:r>
              <a:rPr sz="3300" spc="-245" dirty="0">
                <a:latin typeface="Arial Black"/>
                <a:cs typeface="Arial Black"/>
              </a:rPr>
              <a:t>Cost:</a:t>
            </a:r>
            <a:r>
              <a:rPr sz="3300" spc="-220" dirty="0">
                <a:latin typeface="Arial Black"/>
                <a:cs typeface="Arial Black"/>
              </a:rPr>
              <a:t> </a:t>
            </a:r>
            <a:r>
              <a:rPr sz="3300" spc="-355" dirty="0">
                <a:latin typeface="Arial Black"/>
                <a:cs typeface="Arial Black"/>
              </a:rPr>
              <a:t>$1272</a:t>
            </a:r>
            <a:endParaRPr sz="3300" dirty="0">
              <a:latin typeface="Arial Black"/>
              <a:cs typeface="Arial Black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9450325" y="9531757"/>
            <a:ext cx="7016115" cy="37846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300" dirty="0">
                <a:latin typeface="Arial"/>
                <a:cs typeface="Arial"/>
              </a:rPr>
              <a:t>(costs/fees</a:t>
            </a:r>
            <a:r>
              <a:rPr sz="2300" spc="25" dirty="0">
                <a:latin typeface="Arial"/>
                <a:cs typeface="Arial"/>
              </a:rPr>
              <a:t> </a:t>
            </a:r>
            <a:r>
              <a:rPr sz="2300" spc="55" dirty="0">
                <a:latin typeface="Arial"/>
                <a:cs typeface="Arial"/>
              </a:rPr>
              <a:t>are</a:t>
            </a:r>
            <a:r>
              <a:rPr sz="2300" spc="25" dirty="0">
                <a:latin typeface="Arial"/>
                <a:cs typeface="Arial"/>
              </a:rPr>
              <a:t> </a:t>
            </a:r>
            <a:r>
              <a:rPr sz="2300" spc="90" dirty="0">
                <a:latin typeface="Arial"/>
                <a:cs typeface="Arial"/>
              </a:rPr>
              <a:t>approximate</a:t>
            </a:r>
            <a:r>
              <a:rPr sz="2300" spc="25" dirty="0">
                <a:latin typeface="Arial"/>
                <a:cs typeface="Arial"/>
              </a:rPr>
              <a:t> </a:t>
            </a:r>
            <a:r>
              <a:rPr sz="2300" spc="85" dirty="0">
                <a:latin typeface="Arial"/>
                <a:cs typeface="Arial"/>
              </a:rPr>
              <a:t>and</a:t>
            </a:r>
            <a:r>
              <a:rPr sz="2300" spc="25" dirty="0">
                <a:latin typeface="Arial"/>
                <a:cs typeface="Arial"/>
              </a:rPr>
              <a:t> </a:t>
            </a:r>
            <a:r>
              <a:rPr sz="2300" spc="50" dirty="0">
                <a:latin typeface="Arial"/>
                <a:cs typeface="Arial"/>
              </a:rPr>
              <a:t>subject</a:t>
            </a:r>
            <a:r>
              <a:rPr sz="2300" spc="30" dirty="0">
                <a:latin typeface="Arial"/>
                <a:cs typeface="Arial"/>
              </a:rPr>
              <a:t> </a:t>
            </a:r>
            <a:r>
              <a:rPr sz="2300" spc="140" dirty="0">
                <a:latin typeface="Arial"/>
                <a:cs typeface="Arial"/>
              </a:rPr>
              <a:t>to</a:t>
            </a:r>
            <a:r>
              <a:rPr sz="2300" spc="25" dirty="0">
                <a:latin typeface="Arial"/>
                <a:cs typeface="Arial"/>
              </a:rPr>
              <a:t> </a:t>
            </a:r>
            <a:r>
              <a:rPr sz="2300" spc="-10" dirty="0">
                <a:latin typeface="Arial"/>
                <a:cs typeface="Arial"/>
              </a:rPr>
              <a:t>change)</a:t>
            </a:r>
            <a:endParaRPr sz="23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263283" y="722082"/>
            <a:ext cx="10925810" cy="1427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200" spc="1170" dirty="0">
                <a:solidFill>
                  <a:srgbClr val="FFFFFF"/>
                </a:solidFill>
              </a:rPr>
              <a:t>Home</a:t>
            </a:r>
            <a:r>
              <a:rPr sz="9200" spc="434" dirty="0">
                <a:solidFill>
                  <a:srgbClr val="FFFFFF"/>
                </a:solidFill>
              </a:rPr>
              <a:t> </a:t>
            </a:r>
            <a:r>
              <a:rPr sz="9200" spc="955" dirty="0">
                <a:solidFill>
                  <a:srgbClr val="FFFFFF"/>
                </a:solidFill>
              </a:rPr>
              <a:t>Health</a:t>
            </a:r>
            <a:r>
              <a:rPr sz="9200" spc="440" dirty="0">
                <a:solidFill>
                  <a:srgbClr val="FFFFFF"/>
                </a:solidFill>
              </a:rPr>
              <a:t> </a:t>
            </a:r>
            <a:r>
              <a:rPr sz="9200" spc="1055" dirty="0">
                <a:solidFill>
                  <a:srgbClr val="FFFFFF"/>
                </a:solidFill>
              </a:rPr>
              <a:t>Aide</a:t>
            </a:r>
            <a:endParaRPr sz="9200"/>
          </a:p>
        </p:txBody>
      </p:sp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385" dirty="0"/>
              <a:t>Course:</a:t>
            </a:r>
            <a:r>
              <a:rPr spc="170" dirty="0"/>
              <a:t> </a:t>
            </a:r>
            <a:r>
              <a:rPr spc="505" dirty="0">
                <a:solidFill>
                  <a:srgbClr val="FED32F"/>
                </a:solidFill>
              </a:rPr>
              <a:t>NRS-</a:t>
            </a:r>
            <a:r>
              <a:rPr spc="545" dirty="0">
                <a:solidFill>
                  <a:srgbClr val="FED32F"/>
                </a:solidFill>
              </a:rPr>
              <a:t>HCA</a:t>
            </a:r>
            <a:r>
              <a:rPr spc="170" dirty="0">
                <a:solidFill>
                  <a:srgbClr val="FED32F"/>
                </a:solidFill>
              </a:rPr>
              <a:t> </a:t>
            </a:r>
            <a:r>
              <a:rPr spc="465" dirty="0">
                <a:solidFill>
                  <a:srgbClr val="FED32F"/>
                </a:solidFill>
              </a:rPr>
              <a:t>399B</a:t>
            </a:r>
            <a:r>
              <a:rPr spc="465" dirty="0"/>
              <a:t>-</a:t>
            </a:r>
            <a:r>
              <a:rPr spc="170" dirty="0"/>
              <a:t> </a:t>
            </a:r>
            <a:r>
              <a:rPr spc="395" dirty="0"/>
              <a:t>Home</a:t>
            </a:r>
            <a:r>
              <a:rPr spc="170" dirty="0"/>
              <a:t> </a:t>
            </a:r>
            <a:r>
              <a:rPr spc="325" dirty="0"/>
              <a:t>Health</a:t>
            </a:r>
            <a:r>
              <a:rPr spc="170" dirty="0"/>
              <a:t> </a:t>
            </a:r>
            <a:r>
              <a:rPr spc="390" dirty="0"/>
              <a:t>Aid</a:t>
            </a:r>
            <a:r>
              <a:rPr spc="175" dirty="0"/>
              <a:t> </a:t>
            </a:r>
            <a:r>
              <a:rPr spc="515" dirty="0"/>
              <a:t>(2</a:t>
            </a:r>
            <a:r>
              <a:rPr spc="170" dirty="0"/>
              <a:t> </a:t>
            </a:r>
            <a:r>
              <a:rPr spc="260" dirty="0"/>
              <a:t>units)</a:t>
            </a: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4800"/>
          </a:p>
          <a:p>
            <a:pPr marL="12700">
              <a:lnSpc>
                <a:spcPct val="100000"/>
              </a:lnSpc>
            </a:pPr>
            <a:r>
              <a:rPr sz="2200" spc="220" dirty="0"/>
              <a:t>Prerequisite:</a:t>
            </a:r>
            <a:r>
              <a:rPr sz="2200" spc="120" dirty="0"/>
              <a:t> </a:t>
            </a:r>
            <a:r>
              <a:rPr sz="2200" spc="254" dirty="0"/>
              <a:t>Completion</a:t>
            </a:r>
            <a:r>
              <a:rPr sz="2200" spc="125" dirty="0"/>
              <a:t> </a:t>
            </a:r>
            <a:r>
              <a:rPr sz="2200" spc="195" dirty="0"/>
              <a:t>of</a:t>
            </a:r>
            <a:r>
              <a:rPr sz="2200" spc="125" dirty="0"/>
              <a:t> </a:t>
            </a:r>
            <a:r>
              <a:rPr sz="2200" spc="285" dirty="0"/>
              <a:t>Nursing</a:t>
            </a:r>
            <a:r>
              <a:rPr sz="2200" spc="120" dirty="0"/>
              <a:t> </a:t>
            </a:r>
            <a:r>
              <a:rPr sz="2200" spc="380" dirty="0"/>
              <a:t>399A</a:t>
            </a:r>
            <a:r>
              <a:rPr sz="2200" spc="125" dirty="0"/>
              <a:t> </a:t>
            </a:r>
            <a:r>
              <a:rPr sz="2200" spc="254" dirty="0"/>
              <a:t>with</a:t>
            </a:r>
            <a:r>
              <a:rPr sz="2200" spc="125" dirty="0"/>
              <a:t> </a:t>
            </a:r>
            <a:r>
              <a:rPr sz="2200" spc="409" dirty="0"/>
              <a:t>a</a:t>
            </a:r>
            <a:r>
              <a:rPr sz="2200" spc="120" dirty="0"/>
              <a:t> </a:t>
            </a:r>
            <a:r>
              <a:rPr sz="2200" spc="345" dirty="0"/>
              <a:t>grade</a:t>
            </a:r>
            <a:r>
              <a:rPr sz="2200" spc="125" dirty="0"/>
              <a:t> </a:t>
            </a:r>
            <a:r>
              <a:rPr sz="2200" spc="195" dirty="0"/>
              <a:t>of</a:t>
            </a:r>
            <a:r>
              <a:rPr sz="2200" spc="125" dirty="0"/>
              <a:t> </a:t>
            </a:r>
            <a:r>
              <a:rPr sz="2200" spc="325" dirty="0"/>
              <a:t>“C”</a:t>
            </a:r>
            <a:r>
              <a:rPr sz="2200" spc="120" dirty="0"/>
              <a:t> </a:t>
            </a:r>
            <a:r>
              <a:rPr sz="2200" spc="285" dirty="0"/>
              <a:t>or</a:t>
            </a:r>
            <a:r>
              <a:rPr sz="2200" spc="125" dirty="0"/>
              <a:t> </a:t>
            </a:r>
            <a:r>
              <a:rPr sz="2200" spc="195" dirty="0"/>
              <a:t>better.</a:t>
            </a:r>
            <a:endParaRPr sz="2200"/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3300"/>
          </a:p>
          <a:p>
            <a:pPr marL="12700" marR="5080">
              <a:lnSpc>
                <a:spcPct val="153400"/>
              </a:lnSpc>
            </a:pPr>
            <a:r>
              <a:rPr sz="2200" spc="204" dirty="0"/>
              <a:t>This</a:t>
            </a:r>
            <a:r>
              <a:rPr sz="2200" spc="125" dirty="0"/>
              <a:t> </a:t>
            </a:r>
            <a:r>
              <a:rPr sz="2200" spc="254" dirty="0"/>
              <a:t>combined</a:t>
            </a:r>
            <a:r>
              <a:rPr sz="2200" spc="130" dirty="0"/>
              <a:t> </a:t>
            </a:r>
            <a:r>
              <a:rPr sz="2200" spc="240" dirty="0"/>
              <a:t>lecture/lab</a:t>
            </a:r>
            <a:r>
              <a:rPr sz="2200" spc="125" dirty="0"/>
              <a:t> </a:t>
            </a:r>
            <a:r>
              <a:rPr sz="2200" spc="235" dirty="0"/>
              <a:t>course</a:t>
            </a:r>
            <a:r>
              <a:rPr sz="2200" spc="130" dirty="0"/>
              <a:t> </a:t>
            </a:r>
            <a:r>
              <a:rPr sz="2200" spc="225" dirty="0"/>
              <a:t>teaches</a:t>
            </a:r>
            <a:r>
              <a:rPr sz="2200" spc="125" dirty="0"/>
              <a:t> </a:t>
            </a:r>
            <a:r>
              <a:rPr sz="2200" spc="195" dirty="0"/>
              <a:t>the</a:t>
            </a:r>
            <a:r>
              <a:rPr sz="2200" spc="130" dirty="0"/>
              <a:t> </a:t>
            </a:r>
            <a:r>
              <a:rPr sz="2200" spc="210" dirty="0"/>
              <a:t>student</a:t>
            </a:r>
            <a:r>
              <a:rPr sz="2200" spc="125" dirty="0"/>
              <a:t> </a:t>
            </a:r>
            <a:r>
              <a:rPr sz="2200" spc="195" dirty="0"/>
              <a:t>the</a:t>
            </a:r>
            <a:r>
              <a:rPr sz="2200" spc="130" dirty="0"/>
              <a:t> </a:t>
            </a:r>
            <a:r>
              <a:rPr sz="2200" spc="250" dirty="0"/>
              <a:t>theory</a:t>
            </a:r>
            <a:r>
              <a:rPr sz="2200" spc="125" dirty="0"/>
              <a:t> </a:t>
            </a:r>
            <a:r>
              <a:rPr sz="2200" spc="335" dirty="0"/>
              <a:t>and</a:t>
            </a:r>
            <a:r>
              <a:rPr sz="2200" spc="130" dirty="0"/>
              <a:t> </a:t>
            </a:r>
            <a:r>
              <a:rPr sz="2200" spc="185" dirty="0"/>
              <a:t>clinical</a:t>
            </a:r>
            <a:r>
              <a:rPr sz="2200" spc="125" dirty="0"/>
              <a:t> </a:t>
            </a:r>
            <a:r>
              <a:rPr sz="2200" spc="175" dirty="0"/>
              <a:t>skills </a:t>
            </a:r>
            <a:r>
              <a:rPr sz="2200" spc="260" dirty="0"/>
              <a:t>needed</a:t>
            </a:r>
            <a:r>
              <a:rPr sz="2200" spc="125" dirty="0"/>
              <a:t> </a:t>
            </a:r>
            <a:r>
              <a:rPr sz="2200" spc="180" dirty="0"/>
              <a:t>to</a:t>
            </a:r>
            <a:r>
              <a:rPr sz="2200" spc="125" dirty="0"/>
              <a:t> </a:t>
            </a:r>
            <a:r>
              <a:rPr sz="2200" spc="365" dirty="0"/>
              <a:t>work</a:t>
            </a:r>
            <a:r>
              <a:rPr sz="2200" spc="125" dirty="0"/>
              <a:t> </a:t>
            </a:r>
            <a:r>
              <a:rPr sz="2200" spc="254" dirty="0"/>
              <a:t>with</a:t>
            </a:r>
            <a:r>
              <a:rPr sz="2200" spc="125" dirty="0"/>
              <a:t> </a:t>
            </a:r>
            <a:r>
              <a:rPr sz="2200" spc="170" dirty="0"/>
              <a:t>clients</a:t>
            </a:r>
            <a:r>
              <a:rPr sz="2200" spc="125" dirty="0"/>
              <a:t> </a:t>
            </a:r>
            <a:r>
              <a:rPr sz="2200" spc="195" dirty="0"/>
              <a:t>in</a:t>
            </a:r>
            <a:r>
              <a:rPr sz="2200" spc="125" dirty="0"/>
              <a:t> </a:t>
            </a:r>
            <a:r>
              <a:rPr sz="2200" spc="195" dirty="0"/>
              <a:t>the</a:t>
            </a:r>
            <a:r>
              <a:rPr sz="2200" spc="125" dirty="0"/>
              <a:t> </a:t>
            </a:r>
            <a:r>
              <a:rPr sz="2200" spc="280" dirty="0"/>
              <a:t>home</a:t>
            </a:r>
            <a:r>
              <a:rPr sz="2200" spc="125" dirty="0"/>
              <a:t> </a:t>
            </a:r>
            <a:r>
              <a:rPr sz="2200" spc="275" dirty="0"/>
              <a:t>care</a:t>
            </a:r>
            <a:r>
              <a:rPr sz="2200" spc="125" dirty="0"/>
              <a:t> </a:t>
            </a:r>
            <a:r>
              <a:rPr sz="2200" spc="204" dirty="0"/>
              <a:t>setting.</a:t>
            </a:r>
            <a:r>
              <a:rPr sz="2200" spc="125" dirty="0"/>
              <a:t> </a:t>
            </a:r>
            <a:r>
              <a:rPr sz="2200" spc="265" dirty="0"/>
              <a:t>Emphasis</a:t>
            </a:r>
            <a:r>
              <a:rPr sz="2200" spc="125" dirty="0"/>
              <a:t> </a:t>
            </a:r>
            <a:r>
              <a:rPr sz="2200" spc="160" dirty="0"/>
              <a:t>is</a:t>
            </a:r>
            <a:r>
              <a:rPr sz="2200" spc="125" dirty="0"/>
              <a:t> </a:t>
            </a:r>
            <a:r>
              <a:rPr sz="2200" spc="280" dirty="0"/>
              <a:t>given</a:t>
            </a:r>
            <a:r>
              <a:rPr sz="2200" spc="125" dirty="0"/>
              <a:t> </a:t>
            </a:r>
            <a:r>
              <a:rPr sz="2200" spc="180" dirty="0"/>
              <a:t>to</a:t>
            </a:r>
            <a:r>
              <a:rPr sz="2200" spc="125" dirty="0"/>
              <a:t> </a:t>
            </a:r>
            <a:r>
              <a:rPr sz="2200" spc="225" dirty="0"/>
              <a:t>safety </a:t>
            </a:r>
            <a:r>
              <a:rPr sz="2200" spc="215" dirty="0"/>
              <a:t>principles</a:t>
            </a:r>
            <a:r>
              <a:rPr sz="2200" spc="130" dirty="0"/>
              <a:t> </a:t>
            </a:r>
            <a:r>
              <a:rPr sz="2200" spc="335" dirty="0"/>
              <a:t>and</a:t>
            </a:r>
            <a:r>
              <a:rPr sz="2200" spc="130" dirty="0"/>
              <a:t> </a:t>
            </a:r>
            <a:r>
              <a:rPr sz="2200" spc="180" dirty="0"/>
              <a:t>to</a:t>
            </a:r>
            <a:r>
              <a:rPr sz="2200" spc="130" dirty="0"/>
              <a:t> </a:t>
            </a:r>
            <a:r>
              <a:rPr sz="2200" spc="250" dirty="0"/>
              <a:t>methods</a:t>
            </a:r>
            <a:r>
              <a:rPr sz="2200" spc="135" dirty="0"/>
              <a:t> </a:t>
            </a:r>
            <a:r>
              <a:rPr sz="2200" spc="235" dirty="0"/>
              <a:t>for</a:t>
            </a:r>
            <a:r>
              <a:rPr sz="2200" spc="130" dirty="0"/>
              <a:t> </a:t>
            </a:r>
            <a:r>
              <a:rPr sz="2200" spc="280" dirty="0"/>
              <a:t>providing</a:t>
            </a:r>
            <a:r>
              <a:rPr sz="2200" spc="130" dirty="0"/>
              <a:t> </a:t>
            </a:r>
            <a:r>
              <a:rPr sz="2200" spc="245" dirty="0"/>
              <a:t>physical</a:t>
            </a:r>
            <a:r>
              <a:rPr sz="2200" spc="130" dirty="0"/>
              <a:t> </a:t>
            </a:r>
            <a:r>
              <a:rPr sz="2200" spc="275" dirty="0"/>
              <a:t>care</a:t>
            </a:r>
            <a:r>
              <a:rPr sz="2200" spc="135" dirty="0"/>
              <a:t> </a:t>
            </a:r>
            <a:r>
              <a:rPr sz="2200" spc="335" dirty="0"/>
              <a:t>and</a:t>
            </a:r>
            <a:r>
              <a:rPr sz="2200" spc="130" dirty="0"/>
              <a:t> </a:t>
            </a:r>
            <a:r>
              <a:rPr sz="2200" spc="235" dirty="0"/>
              <a:t>emotional</a:t>
            </a:r>
            <a:r>
              <a:rPr sz="2200" spc="130" dirty="0"/>
              <a:t> </a:t>
            </a:r>
            <a:r>
              <a:rPr sz="2200" spc="335" dirty="0"/>
              <a:t>and</a:t>
            </a:r>
            <a:r>
              <a:rPr sz="2200" spc="130" dirty="0"/>
              <a:t> </a:t>
            </a:r>
            <a:r>
              <a:rPr sz="2200" spc="200" dirty="0"/>
              <a:t>social </a:t>
            </a:r>
            <a:r>
              <a:rPr sz="2200" spc="245" dirty="0"/>
              <a:t>support.</a:t>
            </a:r>
            <a:r>
              <a:rPr sz="2200" spc="125" dirty="0"/>
              <a:t> </a:t>
            </a:r>
            <a:r>
              <a:rPr sz="2200" spc="260" dirty="0"/>
              <a:t>Upon</a:t>
            </a:r>
            <a:r>
              <a:rPr sz="2200" spc="130" dirty="0"/>
              <a:t> </a:t>
            </a:r>
            <a:r>
              <a:rPr sz="2200" spc="190" dirty="0"/>
              <a:t>successful</a:t>
            </a:r>
            <a:r>
              <a:rPr sz="2200" spc="130" dirty="0"/>
              <a:t> </a:t>
            </a:r>
            <a:r>
              <a:rPr sz="2200" spc="220" dirty="0"/>
              <a:t>completion</a:t>
            </a:r>
            <a:r>
              <a:rPr sz="2200" spc="125" dirty="0"/>
              <a:t> </a:t>
            </a:r>
            <a:r>
              <a:rPr sz="2200" spc="195" dirty="0"/>
              <a:t>of</a:t>
            </a:r>
            <a:r>
              <a:rPr sz="2200" spc="130" dirty="0"/>
              <a:t> </a:t>
            </a:r>
            <a:r>
              <a:rPr sz="2200" spc="175" dirty="0"/>
              <a:t>this</a:t>
            </a:r>
            <a:r>
              <a:rPr sz="2200" spc="130" dirty="0"/>
              <a:t> </a:t>
            </a:r>
            <a:r>
              <a:rPr sz="2200" spc="229" dirty="0"/>
              <a:t>course,</a:t>
            </a:r>
            <a:r>
              <a:rPr sz="2200" spc="125" dirty="0"/>
              <a:t> </a:t>
            </a:r>
            <a:r>
              <a:rPr sz="2200" spc="195" dirty="0"/>
              <a:t>the</a:t>
            </a:r>
            <a:r>
              <a:rPr sz="2200" spc="130" dirty="0"/>
              <a:t> </a:t>
            </a:r>
            <a:r>
              <a:rPr sz="2200" spc="210" dirty="0"/>
              <a:t>student</a:t>
            </a:r>
            <a:r>
              <a:rPr sz="2200" spc="130" dirty="0"/>
              <a:t> </a:t>
            </a:r>
            <a:r>
              <a:rPr sz="2200" spc="160" dirty="0"/>
              <a:t>is</a:t>
            </a:r>
            <a:r>
              <a:rPr sz="2200" spc="125" dirty="0"/>
              <a:t> </a:t>
            </a:r>
            <a:r>
              <a:rPr sz="2200" spc="210" dirty="0"/>
              <a:t>eligible</a:t>
            </a:r>
            <a:r>
              <a:rPr sz="2200" spc="130" dirty="0"/>
              <a:t> </a:t>
            </a:r>
            <a:r>
              <a:rPr sz="2200" spc="180" dirty="0"/>
              <a:t>to</a:t>
            </a:r>
            <a:r>
              <a:rPr sz="2200" spc="130" dirty="0"/>
              <a:t> </a:t>
            </a:r>
            <a:r>
              <a:rPr sz="2200" spc="270" dirty="0"/>
              <a:t>take</a:t>
            </a:r>
            <a:r>
              <a:rPr sz="2200" spc="125" dirty="0"/>
              <a:t> </a:t>
            </a:r>
            <a:r>
              <a:rPr sz="2200" spc="170" dirty="0"/>
              <a:t>the </a:t>
            </a:r>
            <a:r>
              <a:rPr sz="2200" spc="165" dirty="0"/>
              <a:t>certifi</a:t>
            </a:r>
            <a:r>
              <a:rPr sz="2200" spc="125" dirty="0"/>
              <a:t> </a:t>
            </a:r>
            <a:r>
              <a:rPr sz="2200" spc="220" dirty="0"/>
              <a:t>cation</a:t>
            </a:r>
            <a:r>
              <a:rPr sz="2200" spc="125" dirty="0"/>
              <a:t> </a:t>
            </a:r>
            <a:r>
              <a:rPr sz="2200" spc="275" dirty="0"/>
              <a:t>examination</a:t>
            </a:r>
            <a:r>
              <a:rPr sz="2200" spc="125" dirty="0"/>
              <a:t> </a:t>
            </a:r>
            <a:r>
              <a:rPr sz="2200" spc="305" dirty="0"/>
              <a:t>as</a:t>
            </a:r>
            <a:r>
              <a:rPr sz="2200" spc="125" dirty="0"/>
              <a:t> </a:t>
            </a:r>
            <a:r>
              <a:rPr sz="2200" spc="409" dirty="0"/>
              <a:t>a</a:t>
            </a:r>
            <a:r>
              <a:rPr sz="2200" spc="125" dirty="0"/>
              <a:t> </a:t>
            </a:r>
            <a:r>
              <a:rPr sz="2200" spc="280" dirty="0"/>
              <a:t>Home</a:t>
            </a:r>
            <a:r>
              <a:rPr sz="2200" spc="125" dirty="0"/>
              <a:t> </a:t>
            </a:r>
            <a:r>
              <a:rPr sz="2200" spc="229" dirty="0"/>
              <a:t>Health</a:t>
            </a:r>
            <a:r>
              <a:rPr sz="2200" spc="125" dirty="0"/>
              <a:t> </a:t>
            </a:r>
            <a:r>
              <a:rPr sz="2200" spc="260" dirty="0"/>
              <a:t>Aide</a:t>
            </a:r>
            <a:r>
              <a:rPr sz="2200" spc="125" dirty="0"/>
              <a:t> </a:t>
            </a:r>
            <a:r>
              <a:rPr sz="2200" spc="195" dirty="0"/>
              <a:t>in</a:t>
            </a:r>
            <a:r>
              <a:rPr sz="2200" spc="125" dirty="0"/>
              <a:t> </a:t>
            </a:r>
            <a:r>
              <a:rPr sz="2200" spc="195" dirty="0"/>
              <a:t>the</a:t>
            </a:r>
            <a:r>
              <a:rPr sz="2200" spc="125" dirty="0"/>
              <a:t> </a:t>
            </a:r>
            <a:r>
              <a:rPr sz="2200" spc="254" dirty="0"/>
              <a:t>State</a:t>
            </a:r>
            <a:r>
              <a:rPr sz="2200" spc="125" dirty="0"/>
              <a:t> </a:t>
            </a:r>
            <a:r>
              <a:rPr sz="2200" spc="195" dirty="0"/>
              <a:t>of</a:t>
            </a:r>
            <a:r>
              <a:rPr sz="2200" spc="125" dirty="0"/>
              <a:t> </a:t>
            </a:r>
            <a:r>
              <a:rPr sz="2200" spc="245" dirty="0"/>
              <a:t>California.</a:t>
            </a:r>
            <a:endParaRPr sz="2200"/>
          </a:p>
        </p:txBody>
      </p:sp>
      <p:grpSp>
        <p:nvGrpSpPr>
          <p:cNvPr id="4" name="object 4"/>
          <p:cNvGrpSpPr/>
          <p:nvPr/>
        </p:nvGrpSpPr>
        <p:grpSpPr>
          <a:xfrm>
            <a:off x="17423565" y="0"/>
            <a:ext cx="864869" cy="10287000"/>
            <a:chOff x="17423565" y="0"/>
            <a:chExt cx="864869" cy="10287000"/>
          </a:xfrm>
        </p:grpSpPr>
        <p:sp>
          <p:nvSpPr>
            <p:cNvPr id="5" name="object 5"/>
            <p:cNvSpPr/>
            <p:nvPr/>
          </p:nvSpPr>
          <p:spPr>
            <a:xfrm>
              <a:off x="17423565" y="0"/>
              <a:ext cx="442595" cy="10287000"/>
            </a:xfrm>
            <a:custGeom>
              <a:avLst/>
              <a:gdLst/>
              <a:ahLst/>
              <a:cxnLst/>
              <a:rect l="l" t="t" r="r" b="b"/>
              <a:pathLst>
                <a:path w="442594" h="10287000">
                  <a:moveTo>
                    <a:pt x="0" y="10286999"/>
                  </a:moveTo>
                  <a:lnTo>
                    <a:pt x="442452" y="10286999"/>
                  </a:lnTo>
                  <a:lnTo>
                    <a:pt x="442452" y="0"/>
                  </a:lnTo>
                  <a:lnTo>
                    <a:pt x="0" y="0"/>
                  </a:lnTo>
                  <a:lnTo>
                    <a:pt x="0" y="10286999"/>
                  </a:lnTo>
                  <a:close/>
                </a:path>
              </a:pathLst>
            </a:custGeom>
            <a:solidFill>
              <a:srgbClr val="FED3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7866018" y="0"/>
              <a:ext cx="422275" cy="10287000"/>
            </a:xfrm>
            <a:custGeom>
              <a:avLst/>
              <a:gdLst/>
              <a:ahLst/>
              <a:cxnLst/>
              <a:rect l="l" t="t" r="r" b="b"/>
              <a:pathLst>
                <a:path w="422275" h="10287000">
                  <a:moveTo>
                    <a:pt x="421980" y="10286999"/>
                  </a:moveTo>
                  <a:lnTo>
                    <a:pt x="0" y="10286999"/>
                  </a:lnTo>
                  <a:lnTo>
                    <a:pt x="0" y="0"/>
                  </a:lnTo>
                  <a:lnTo>
                    <a:pt x="421980" y="0"/>
                  </a:lnTo>
                  <a:lnTo>
                    <a:pt x="421980" y="102869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" name="object 7"/>
          <p:cNvGrpSpPr/>
          <p:nvPr/>
        </p:nvGrpSpPr>
        <p:grpSpPr>
          <a:xfrm>
            <a:off x="0" y="7630369"/>
            <a:ext cx="2549525" cy="2656840"/>
            <a:chOff x="0" y="7630369"/>
            <a:chExt cx="2549525" cy="2656840"/>
          </a:xfrm>
        </p:grpSpPr>
        <p:sp>
          <p:nvSpPr>
            <p:cNvPr id="8" name="object 8"/>
            <p:cNvSpPr/>
            <p:nvPr/>
          </p:nvSpPr>
          <p:spPr>
            <a:xfrm>
              <a:off x="0" y="7630375"/>
              <a:ext cx="2549525" cy="2656840"/>
            </a:xfrm>
            <a:custGeom>
              <a:avLst/>
              <a:gdLst/>
              <a:ahLst/>
              <a:cxnLst/>
              <a:rect l="l" t="t" r="r" b="b"/>
              <a:pathLst>
                <a:path w="2549525" h="2656840">
                  <a:moveTo>
                    <a:pt x="393585" y="70078"/>
                  </a:moveTo>
                  <a:lnTo>
                    <a:pt x="340741" y="86829"/>
                  </a:lnTo>
                  <a:lnTo>
                    <a:pt x="288366" y="105397"/>
                  </a:lnTo>
                  <a:lnTo>
                    <a:pt x="236524" y="125768"/>
                  </a:lnTo>
                  <a:lnTo>
                    <a:pt x="185229" y="147904"/>
                  </a:lnTo>
                  <a:lnTo>
                    <a:pt x="134531" y="171780"/>
                  </a:lnTo>
                  <a:lnTo>
                    <a:pt x="89979" y="194538"/>
                  </a:lnTo>
                  <a:lnTo>
                    <a:pt x="55384" y="213271"/>
                  </a:lnTo>
                  <a:lnTo>
                    <a:pt x="21183" y="232879"/>
                  </a:lnTo>
                  <a:lnTo>
                    <a:pt x="0" y="245884"/>
                  </a:lnTo>
                  <a:lnTo>
                    <a:pt x="0" y="463677"/>
                  </a:lnTo>
                  <a:lnTo>
                    <a:pt x="393585" y="70078"/>
                  </a:lnTo>
                  <a:close/>
                </a:path>
                <a:path w="2549525" h="2656840">
                  <a:moveTo>
                    <a:pt x="868654" y="0"/>
                  </a:moveTo>
                  <a:lnTo>
                    <a:pt x="819861" y="889"/>
                  </a:lnTo>
                  <a:lnTo>
                    <a:pt x="771118" y="3187"/>
                  </a:lnTo>
                  <a:lnTo>
                    <a:pt x="722439" y="6896"/>
                  </a:lnTo>
                  <a:lnTo>
                    <a:pt x="673874" y="12014"/>
                  </a:lnTo>
                  <a:lnTo>
                    <a:pt x="625449" y="18542"/>
                  </a:lnTo>
                  <a:lnTo>
                    <a:pt x="577202" y="26466"/>
                  </a:lnTo>
                  <a:lnTo>
                    <a:pt x="529158" y="35788"/>
                  </a:lnTo>
                  <a:lnTo>
                    <a:pt x="0" y="564946"/>
                  </a:lnTo>
                  <a:lnTo>
                    <a:pt x="0" y="868667"/>
                  </a:lnTo>
                  <a:lnTo>
                    <a:pt x="868654" y="0"/>
                  </a:lnTo>
                  <a:close/>
                </a:path>
                <a:path w="2549525" h="2656840">
                  <a:moveTo>
                    <a:pt x="1234643" y="38989"/>
                  </a:moveTo>
                  <a:lnTo>
                    <a:pt x="1168298" y="25869"/>
                  </a:lnTo>
                  <a:lnTo>
                    <a:pt x="1101547" y="15379"/>
                  </a:lnTo>
                  <a:lnTo>
                    <a:pt x="1042924" y="8509"/>
                  </a:lnTo>
                  <a:lnTo>
                    <a:pt x="992492" y="4229"/>
                  </a:lnTo>
                  <a:lnTo>
                    <a:pt x="967257" y="2667"/>
                  </a:lnTo>
                  <a:lnTo>
                    <a:pt x="0" y="969937"/>
                  </a:lnTo>
                  <a:lnTo>
                    <a:pt x="0" y="1273733"/>
                  </a:lnTo>
                  <a:lnTo>
                    <a:pt x="1234643" y="38989"/>
                  </a:lnTo>
                  <a:close/>
                </a:path>
                <a:path w="2549525" h="2656840">
                  <a:moveTo>
                    <a:pt x="1540827" y="137807"/>
                  </a:moveTo>
                  <a:lnTo>
                    <a:pt x="1493558" y="118249"/>
                  </a:lnTo>
                  <a:lnTo>
                    <a:pt x="1445844" y="100203"/>
                  </a:lnTo>
                  <a:lnTo>
                    <a:pt x="1397673" y="83540"/>
                  </a:lnTo>
                  <a:lnTo>
                    <a:pt x="1343787" y="66890"/>
                  </a:lnTo>
                  <a:lnTo>
                    <a:pt x="1315948" y="58966"/>
                  </a:lnTo>
                  <a:lnTo>
                    <a:pt x="0" y="1374914"/>
                  </a:lnTo>
                  <a:lnTo>
                    <a:pt x="0" y="1678724"/>
                  </a:lnTo>
                  <a:lnTo>
                    <a:pt x="1540827" y="137807"/>
                  </a:lnTo>
                  <a:close/>
                </a:path>
                <a:path w="2549525" h="2656840">
                  <a:moveTo>
                    <a:pt x="1802968" y="280746"/>
                  </a:moveTo>
                  <a:lnTo>
                    <a:pt x="1755863" y="250418"/>
                  </a:lnTo>
                  <a:lnTo>
                    <a:pt x="1707984" y="221818"/>
                  </a:lnTo>
                  <a:lnTo>
                    <a:pt x="1659382" y="194945"/>
                  </a:lnTo>
                  <a:lnTo>
                    <a:pt x="1610093" y="169862"/>
                  </a:lnTo>
                  <a:lnTo>
                    <a:pt x="0" y="1779866"/>
                  </a:lnTo>
                  <a:lnTo>
                    <a:pt x="0" y="2083625"/>
                  </a:lnTo>
                  <a:lnTo>
                    <a:pt x="1802968" y="280746"/>
                  </a:lnTo>
                  <a:close/>
                </a:path>
                <a:path w="2549525" h="2656840">
                  <a:moveTo>
                    <a:pt x="2028037" y="460641"/>
                  </a:moveTo>
                  <a:lnTo>
                    <a:pt x="1998065" y="432841"/>
                  </a:lnTo>
                  <a:lnTo>
                    <a:pt x="1957336" y="397129"/>
                  </a:lnTo>
                  <a:lnTo>
                    <a:pt x="1926209" y="371322"/>
                  </a:lnTo>
                  <a:lnTo>
                    <a:pt x="1894624" y="346379"/>
                  </a:lnTo>
                  <a:lnTo>
                    <a:pt x="1862582" y="322300"/>
                  </a:lnTo>
                  <a:lnTo>
                    <a:pt x="0" y="2184971"/>
                  </a:lnTo>
                  <a:lnTo>
                    <a:pt x="0" y="2488704"/>
                  </a:lnTo>
                  <a:lnTo>
                    <a:pt x="1736636" y="752068"/>
                  </a:lnTo>
                  <a:lnTo>
                    <a:pt x="2028037" y="460641"/>
                  </a:lnTo>
                  <a:close/>
                </a:path>
                <a:path w="2549525" h="2656840">
                  <a:moveTo>
                    <a:pt x="2218423" y="675259"/>
                  </a:moveTo>
                  <a:lnTo>
                    <a:pt x="2185822" y="632980"/>
                  </a:lnTo>
                  <a:lnTo>
                    <a:pt x="2151672" y="591502"/>
                  </a:lnTo>
                  <a:lnTo>
                    <a:pt x="2125065" y="560971"/>
                  </a:lnTo>
                  <a:lnTo>
                    <a:pt x="2097595" y="530885"/>
                  </a:lnTo>
                  <a:lnTo>
                    <a:pt x="2078799" y="511175"/>
                  </a:lnTo>
                  <a:lnTo>
                    <a:pt x="1206" y="2588768"/>
                  </a:lnTo>
                  <a:lnTo>
                    <a:pt x="0" y="2589987"/>
                  </a:lnTo>
                  <a:lnTo>
                    <a:pt x="0" y="2656624"/>
                  </a:lnTo>
                  <a:lnTo>
                    <a:pt x="237058" y="2656624"/>
                  </a:lnTo>
                  <a:lnTo>
                    <a:pt x="2218423" y="675259"/>
                  </a:lnTo>
                  <a:close/>
                </a:path>
                <a:path w="2549525" h="2656840">
                  <a:moveTo>
                    <a:pt x="2372918" y="925715"/>
                  </a:moveTo>
                  <a:lnTo>
                    <a:pt x="2340762" y="864692"/>
                  </a:lnTo>
                  <a:lnTo>
                    <a:pt x="2305913" y="804786"/>
                  </a:lnTo>
                  <a:lnTo>
                    <a:pt x="2283714" y="769340"/>
                  </a:lnTo>
                  <a:lnTo>
                    <a:pt x="2260536" y="734390"/>
                  </a:lnTo>
                  <a:lnTo>
                    <a:pt x="2111387" y="883526"/>
                  </a:lnTo>
                  <a:lnTo>
                    <a:pt x="338226" y="2656624"/>
                  </a:lnTo>
                  <a:lnTo>
                    <a:pt x="642073" y="2656624"/>
                  </a:lnTo>
                  <a:lnTo>
                    <a:pt x="2372918" y="925715"/>
                  </a:lnTo>
                  <a:close/>
                </a:path>
                <a:path w="2549525" h="2656840">
                  <a:moveTo>
                    <a:pt x="2485974" y="1217777"/>
                  </a:moveTo>
                  <a:lnTo>
                    <a:pt x="2468880" y="1161148"/>
                  </a:lnTo>
                  <a:lnTo>
                    <a:pt x="2449753" y="1105077"/>
                  </a:lnTo>
                  <a:lnTo>
                    <a:pt x="2434056" y="1063409"/>
                  </a:lnTo>
                  <a:lnTo>
                    <a:pt x="2417216" y="1022070"/>
                  </a:lnTo>
                  <a:lnTo>
                    <a:pt x="2405342" y="994613"/>
                  </a:lnTo>
                  <a:lnTo>
                    <a:pt x="743407" y="2656624"/>
                  </a:lnTo>
                  <a:lnTo>
                    <a:pt x="1047076" y="2656624"/>
                  </a:lnTo>
                  <a:lnTo>
                    <a:pt x="2133282" y="1570418"/>
                  </a:lnTo>
                  <a:lnTo>
                    <a:pt x="2485974" y="1217777"/>
                  </a:lnTo>
                  <a:close/>
                </a:path>
                <a:path w="2549525" h="2656840">
                  <a:moveTo>
                    <a:pt x="2487511" y="2127478"/>
                  </a:moveTo>
                  <a:lnTo>
                    <a:pt x="1958314" y="2656624"/>
                  </a:lnTo>
                  <a:lnTo>
                    <a:pt x="2232050" y="2656624"/>
                  </a:lnTo>
                  <a:lnTo>
                    <a:pt x="2256777" y="2621699"/>
                  </a:lnTo>
                  <a:lnTo>
                    <a:pt x="2284819" y="2579420"/>
                  </a:lnTo>
                  <a:lnTo>
                    <a:pt x="2311438" y="2536494"/>
                  </a:lnTo>
                  <a:lnTo>
                    <a:pt x="2336647" y="2492946"/>
                  </a:lnTo>
                  <a:lnTo>
                    <a:pt x="2360447" y="2448826"/>
                  </a:lnTo>
                  <a:lnTo>
                    <a:pt x="2382837" y="2404160"/>
                  </a:lnTo>
                  <a:lnTo>
                    <a:pt x="2403818" y="2358974"/>
                  </a:lnTo>
                  <a:lnTo>
                    <a:pt x="2425662" y="2307793"/>
                  </a:lnTo>
                  <a:lnTo>
                    <a:pt x="2441778" y="2266569"/>
                  </a:lnTo>
                  <a:lnTo>
                    <a:pt x="2444775" y="2258555"/>
                  </a:lnTo>
                  <a:lnTo>
                    <a:pt x="2456497" y="2226030"/>
                  </a:lnTo>
                  <a:lnTo>
                    <a:pt x="2467533" y="2193340"/>
                  </a:lnTo>
                  <a:lnTo>
                    <a:pt x="2477884" y="2160498"/>
                  </a:lnTo>
                  <a:lnTo>
                    <a:pt x="2487511" y="2127478"/>
                  </a:lnTo>
                  <a:close/>
                </a:path>
                <a:path w="2549525" h="2656840">
                  <a:moveTo>
                    <a:pt x="2545664" y="1563116"/>
                  </a:moveTo>
                  <a:lnTo>
                    <a:pt x="2541600" y="1513065"/>
                  </a:lnTo>
                  <a:lnTo>
                    <a:pt x="2537053" y="1471549"/>
                  </a:lnTo>
                  <a:lnTo>
                    <a:pt x="2531478" y="1430083"/>
                  </a:lnTo>
                  <a:lnTo>
                    <a:pt x="2521915" y="1372260"/>
                  </a:lnTo>
                  <a:lnTo>
                    <a:pt x="2512110" y="1322908"/>
                  </a:lnTo>
                  <a:lnTo>
                    <a:pt x="2506662" y="1298295"/>
                  </a:lnTo>
                  <a:lnTo>
                    <a:pt x="2137613" y="1667370"/>
                  </a:lnTo>
                  <a:lnTo>
                    <a:pt x="1148321" y="2656624"/>
                  </a:lnTo>
                  <a:lnTo>
                    <a:pt x="1452156" y="2656624"/>
                  </a:lnTo>
                  <a:lnTo>
                    <a:pt x="2545664" y="1563116"/>
                  </a:lnTo>
                  <a:close/>
                </a:path>
                <a:path w="2549525" h="2656840">
                  <a:moveTo>
                    <a:pt x="2549321" y="1660601"/>
                  </a:moveTo>
                  <a:lnTo>
                    <a:pt x="2326094" y="1883867"/>
                  </a:lnTo>
                  <a:lnTo>
                    <a:pt x="1553400" y="2656624"/>
                  </a:lnTo>
                  <a:lnTo>
                    <a:pt x="1857070" y="2656624"/>
                  </a:lnTo>
                  <a:lnTo>
                    <a:pt x="2518930" y="1994763"/>
                  </a:lnTo>
                  <a:lnTo>
                    <a:pt x="2525877" y="1956117"/>
                  </a:lnTo>
                  <a:lnTo>
                    <a:pt x="2531935" y="1917306"/>
                  </a:lnTo>
                  <a:lnTo>
                    <a:pt x="2537612" y="1874291"/>
                  </a:lnTo>
                  <a:lnTo>
                    <a:pt x="2542184" y="1831136"/>
                  </a:lnTo>
                  <a:lnTo>
                    <a:pt x="2545638" y="1787893"/>
                  </a:lnTo>
                  <a:lnTo>
                    <a:pt x="2547975" y="1744573"/>
                  </a:lnTo>
                  <a:lnTo>
                    <a:pt x="2549169" y="1702587"/>
                  </a:lnTo>
                  <a:lnTo>
                    <a:pt x="2549296" y="1692084"/>
                  </a:lnTo>
                  <a:lnTo>
                    <a:pt x="2549321" y="1660601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0" y="9073070"/>
              <a:ext cx="979169" cy="1214120"/>
            </a:xfrm>
            <a:custGeom>
              <a:avLst/>
              <a:gdLst/>
              <a:ahLst/>
              <a:cxnLst/>
              <a:rect l="l" t="t" r="r" b="b"/>
              <a:pathLst>
                <a:path w="979169" h="1214120">
                  <a:moveTo>
                    <a:pt x="312724" y="24460"/>
                  </a:moveTo>
                  <a:lnTo>
                    <a:pt x="293751" y="17932"/>
                  </a:lnTo>
                  <a:lnTo>
                    <a:pt x="274650" y="11671"/>
                  </a:lnTo>
                  <a:lnTo>
                    <a:pt x="255409" y="5689"/>
                  </a:lnTo>
                  <a:lnTo>
                    <a:pt x="236016" y="0"/>
                  </a:lnTo>
                  <a:lnTo>
                    <a:pt x="0" y="236029"/>
                  </a:lnTo>
                  <a:lnTo>
                    <a:pt x="0" y="337185"/>
                  </a:lnTo>
                  <a:lnTo>
                    <a:pt x="312724" y="24460"/>
                  </a:lnTo>
                  <a:close/>
                </a:path>
                <a:path w="979169" h="1214120">
                  <a:moveTo>
                    <a:pt x="804341" y="342849"/>
                  </a:moveTo>
                  <a:lnTo>
                    <a:pt x="791895" y="330034"/>
                  </a:lnTo>
                  <a:lnTo>
                    <a:pt x="779221" y="317385"/>
                  </a:lnTo>
                  <a:lnTo>
                    <a:pt x="766381" y="304914"/>
                  </a:lnTo>
                  <a:lnTo>
                    <a:pt x="753389" y="292646"/>
                  </a:lnTo>
                  <a:lnTo>
                    <a:pt x="0" y="1046035"/>
                  </a:lnTo>
                  <a:lnTo>
                    <a:pt x="0" y="1147203"/>
                  </a:lnTo>
                  <a:lnTo>
                    <a:pt x="804341" y="342849"/>
                  </a:lnTo>
                  <a:close/>
                </a:path>
                <a:path w="979169" h="1214120">
                  <a:moveTo>
                    <a:pt x="979004" y="573227"/>
                  </a:moveTo>
                  <a:lnTo>
                    <a:pt x="969530" y="557504"/>
                  </a:lnTo>
                  <a:lnTo>
                    <a:pt x="959840" y="541909"/>
                  </a:lnTo>
                  <a:lnTo>
                    <a:pt x="949934" y="526465"/>
                  </a:lnTo>
                  <a:lnTo>
                    <a:pt x="939800" y="511162"/>
                  </a:lnTo>
                  <a:lnTo>
                    <a:pt x="237032" y="1213929"/>
                  </a:lnTo>
                  <a:lnTo>
                    <a:pt x="338302" y="1213929"/>
                  </a:lnTo>
                  <a:lnTo>
                    <a:pt x="979004" y="573227"/>
                  </a:lnTo>
                  <a:close/>
                </a:path>
              </a:pathLst>
            </a:custGeom>
            <a:solidFill>
              <a:srgbClr val="FFCC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47032" y="10183985"/>
              <a:ext cx="107287" cy="103014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0" y="9193313"/>
              <a:ext cx="1102360" cy="1094105"/>
            </a:xfrm>
            <a:custGeom>
              <a:avLst/>
              <a:gdLst/>
              <a:ahLst/>
              <a:cxnLst/>
              <a:rect l="l" t="t" r="r" b="b"/>
              <a:pathLst>
                <a:path w="1102360" h="1094104">
                  <a:moveTo>
                    <a:pt x="583311" y="38671"/>
                  </a:moveTo>
                  <a:lnTo>
                    <a:pt x="567931" y="28676"/>
                  </a:lnTo>
                  <a:lnTo>
                    <a:pt x="552373" y="18897"/>
                  </a:lnTo>
                  <a:lnTo>
                    <a:pt x="536638" y="9334"/>
                  </a:lnTo>
                  <a:lnTo>
                    <a:pt x="520712" y="0"/>
                  </a:lnTo>
                  <a:lnTo>
                    <a:pt x="0" y="520725"/>
                  </a:lnTo>
                  <a:lnTo>
                    <a:pt x="0" y="621995"/>
                  </a:lnTo>
                  <a:lnTo>
                    <a:pt x="583311" y="38671"/>
                  </a:lnTo>
                  <a:close/>
                </a:path>
                <a:path w="1102360" h="1094104">
                  <a:moveTo>
                    <a:pt x="1102080" y="734949"/>
                  </a:moveTo>
                  <a:lnTo>
                    <a:pt x="1096225" y="715721"/>
                  </a:lnTo>
                  <a:lnTo>
                    <a:pt x="1090066" y="696633"/>
                  </a:lnTo>
                  <a:lnTo>
                    <a:pt x="1083614" y="677697"/>
                  </a:lnTo>
                  <a:lnTo>
                    <a:pt x="1076858" y="658888"/>
                  </a:lnTo>
                  <a:lnTo>
                    <a:pt x="642061" y="1093685"/>
                  </a:lnTo>
                  <a:lnTo>
                    <a:pt x="743331" y="1093685"/>
                  </a:lnTo>
                  <a:lnTo>
                    <a:pt x="1102080" y="734949"/>
                  </a:lnTo>
                  <a:close/>
                </a:path>
              </a:pathLst>
            </a:custGeom>
            <a:solidFill>
              <a:srgbClr val="FFCC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446443" y="904875"/>
            <a:ext cx="5829300" cy="247650"/>
          </a:xfrm>
          <a:custGeom>
            <a:avLst/>
            <a:gdLst/>
            <a:ahLst/>
            <a:cxnLst/>
            <a:rect l="l" t="t" r="r" b="b"/>
            <a:pathLst>
              <a:path w="5829300" h="247650">
                <a:moveTo>
                  <a:pt x="0" y="0"/>
                </a:moveTo>
                <a:lnTo>
                  <a:pt x="5829253" y="0"/>
                </a:lnTo>
                <a:lnTo>
                  <a:pt x="5829253" y="247649"/>
                </a:lnTo>
                <a:lnTo>
                  <a:pt x="0" y="247649"/>
                </a:lnTo>
                <a:lnTo>
                  <a:pt x="0" y="0"/>
                </a:lnTo>
                <a:close/>
              </a:path>
            </a:pathLst>
          </a:custGeom>
          <a:solidFill>
            <a:srgbClr val="FED3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446471" y="9342807"/>
            <a:ext cx="5829300" cy="190500"/>
          </a:xfrm>
          <a:custGeom>
            <a:avLst/>
            <a:gdLst/>
            <a:ahLst/>
            <a:cxnLst/>
            <a:rect l="l" t="t" r="r" b="b"/>
            <a:pathLst>
              <a:path w="5829300" h="190500">
                <a:moveTo>
                  <a:pt x="0" y="0"/>
                </a:moveTo>
                <a:lnTo>
                  <a:pt x="5829225" y="0"/>
                </a:lnTo>
                <a:lnTo>
                  <a:pt x="5829225" y="190499"/>
                </a:lnTo>
                <a:lnTo>
                  <a:pt x="0" y="190499"/>
                </a:lnTo>
                <a:lnTo>
                  <a:pt x="0" y="0"/>
                </a:lnTo>
                <a:close/>
              </a:path>
            </a:pathLst>
          </a:custGeom>
          <a:solidFill>
            <a:srgbClr val="FFCC2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473750" y="2956880"/>
            <a:ext cx="7025005" cy="3395345"/>
          </a:xfrm>
          <a:prstGeom prst="rect">
            <a:avLst/>
          </a:prstGeom>
        </p:spPr>
        <p:txBody>
          <a:bodyPr vert="horz" wrap="square" lIns="0" tIns="250190" rIns="0" bIns="0" rtlCol="0">
            <a:spAutoFit/>
          </a:bodyPr>
          <a:lstStyle/>
          <a:p>
            <a:pPr marL="12700" marR="5080">
              <a:lnSpc>
                <a:spcPts val="12380"/>
              </a:lnSpc>
              <a:spcBef>
                <a:spcPts val="1970"/>
              </a:spcBef>
            </a:pPr>
            <a:r>
              <a:rPr sz="11800" b="1" spc="1820" dirty="0">
                <a:solidFill>
                  <a:srgbClr val="FFFFFF"/>
                </a:solidFill>
                <a:latin typeface="Calibri"/>
                <a:cs typeface="Calibri"/>
              </a:rPr>
              <a:t>Program </a:t>
            </a:r>
            <a:r>
              <a:rPr sz="11800" b="1" spc="1315" dirty="0">
                <a:solidFill>
                  <a:srgbClr val="FFFFFF"/>
                </a:solidFill>
                <a:latin typeface="Calibri"/>
                <a:cs typeface="Calibri"/>
              </a:rPr>
              <a:t>Contacts</a:t>
            </a:r>
            <a:endParaRPr sz="118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446396" y="1152525"/>
            <a:ext cx="5832475" cy="1729833"/>
          </a:xfrm>
          <a:prstGeom prst="rect">
            <a:avLst/>
          </a:prstGeom>
          <a:solidFill>
            <a:srgbClr val="414A85"/>
          </a:solidFill>
        </p:spPr>
        <p:txBody>
          <a:bodyPr vert="horz" wrap="square" lIns="0" tIns="109855" rIns="0" bIns="0" rtlCol="0">
            <a:spAutoFit/>
          </a:bodyPr>
          <a:lstStyle/>
          <a:p>
            <a:pPr marL="350520" marR="1408430">
              <a:lnSpc>
                <a:spcPct val="116700"/>
              </a:lnSpc>
              <a:spcBef>
                <a:spcPts val="865"/>
              </a:spcBef>
            </a:pPr>
            <a:r>
              <a:rPr sz="3000" spc="-204" dirty="0">
                <a:solidFill>
                  <a:srgbClr val="FFFFFF"/>
                </a:solidFill>
                <a:latin typeface="Arial Black"/>
                <a:cs typeface="Arial Black"/>
              </a:rPr>
              <a:t>Program</a:t>
            </a:r>
            <a:r>
              <a:rPr sz="3000" spc="-24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3000" spc="-135" dirty="0">
                <a:solidFill>
                  <a:srgbClr val="FFFFFF"/>
                </a:solidFill>
                <a:latin typeface="Arial Black"/>
                <a:cs typeface="Arial Black"/>
              </a:rPr>
              <a:t>Coordinator: </a:t>
            </a:r>
            <a:r>
              <a:rPr sz="3000" spc="-185" dirty="0">
                <a:solidFill>
                  <a:srgbClr val="FFFFFF"/>
                </a:solidFill>
                <a:latin typeface="Arial Black"/>
                <a:cs typeface="Arial Black"/>
              </a:rPr>
              <a:t>Be</a:t>
            </a:r>
            <a:r>
              <a:rPr lang="en-US" sz="3000" spc="-185" dirty="0">
                <a:solidFill>
                  <a:srgbClr val="FFFFFF"/>
                </a:solidFill>
                <a:latin typeface="Arial Black"/>
                <a:cs typeface="Arial Black"/>
              </a:rPr>
              <a:t>r</a:t>
            </a:r>
            <a:r>
              <a:rPr sz="3000" spc="-185" dirty="0">
                <a:solidFill>
                  <a:srgbClr val="FFFFFF"/>
                </a:solidFill>
                <a:latin typeface="Arial Black"/>
                <a:cs typeface="Arial Black"/>
              </a:rPr>
              <a:t>nard</a:t>
            </a:r>
            <a:r>
              <a:rPr sz="3000" spc="-23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3000" spc="-35" dirty="0">
                <a:solidFill>
                  <a:srgbClr val="FFFFFF"/>
                </a:solidFill>
                <a:latin typeface="Arial Black"/>
                <a:cs typeface="Arial Black"/>
              </a:rPr>
              <a:t>Llantero</a:t>
            </a:r>
            <a:endParaRPr sz="3000" dirty="0">
              <a:latin typeface="Arial Black"/>
              <a:cs typeface="Arial Black"/>
            </a:endParaRPr>
          </a:p>
          <a:p>
            <a:pPr marL="350520">
              <a:lnSpc>
                <a:spcPct val="100000"/>
              </a:lnSpc>
              <a:spcBef>
                <a:spcPts val="600"/>
              </a:spcBef>
            </a:pPr>
            <a:r>
              <a:rPr sz="3000" spc="-210" dirty="0">
                <a:solidFill>
                  <a:srgbClr val="FFFFFF"/>
                </a:solidFill>
                <a:latin typeface="Arial Black"/>
                <a:cs typeface="Arial Black"/>
              </a:rPr>
              <a:t>Email:</a:t>
            </a:r>
            <a:r>
              <a:rPr sz="3000" spc="-254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3000" u="heavy" spc="-5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 Black"/>
                <a:cs typeface="Arial Black"/>
                <a:hlinkClick r:id="rId2"/>
              </a:rPr>
              <a:t>llantebf@lahc.edu</a:t>
            </a:r>
            <a:endParaRPr sz="3000" dirty="0">
              <a:latin typeface="Arial Black"/>
              <a:cs typeface="Arial Black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446396" y="4111930"/>
            <a:ext cx="5832475" cy="2326640"/>
          </a:xfrm>
          <a:prstGeom prst="rect">
            <a:avLst/>
          </a:prstGeom>
          <a:solidFill>
            <a:srgbClr val="414A85"/>
          </a:solidFill>
        </p:spPr>
        <p:txBody>
          <a:bodyPr vert="horz" wrap="square" lIns="0" tIns="233045" rIns="0" bIns="0" rtlCol="0">
            <a:spAutoFit/>
          </a:bodyPr>
          <a:lstStyle/>
          <a:p>
            <a:pPr marL="350520" marR="1802764">
              <a:lnSpc>
                <a:spcPct val="116700"/>
              </a:lnSpc>
              <a:spcBef>
                <a:spcPts val="1835"/>
              </a:spcBef>
            </a:pPr>
            <a:r>
              <a:rPr sz="3000" spc="-204" dirty="0">
                <a:solidFill>
                  <a:srgbClr val="FFFFFF"/>
                </a:solidFill>
                <a:latin typeface="Arial Black"/>
                <a:cs typeface="Arial Black"/>
              </a:rPr>
              <a:t>Program</a:t>
            </a:r>
            <a:r>
              <a:rPr sz="3000" spc="-24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3000" spc="-155" dirty="0">
                <a:solidFill>
                  <a:srgbClr val="FFFFFF"/>
                </a:solidFill>
                <a:latin typeface="Arial Black"/>
                <a:cs typeface="Arial Black"/>
              </a:rPr>
              <a:t>Instructor: </a:t>
            </a:r>
            <a:r>
              <a:rPr sz="3000" spc="-165" dirty="0">
                <a:solidFill>
                  <a:srgbClr val="FFFFFF"/>
                </a:solidFill>
                <a:latin typeface="Arial Black"/>
                <a:cs typeface="Arial Black"/>
              </a:rPr>
              <a:t>Cheri</a:t>
            </a:r>
            <a:r>
              <a:rPr sz="3000" spc="-25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3000" spc="-10" dirty="0">
                <a:solidFill>
                  <a:srgbClr val="FFFFFF"/>
                </a:solidFill>
                <a:latin typeface="Arial Black"/>
                <a:cs typeface="Arial Black"/>
              </a:rPr>
              <a:t>Allmond</a:t>
            </a:r>
            <a:endParaRPr sz="3000">
              <a:latin typeface="Arial Black"/>
              <a:cs typeface="Arial Black"/>
            </a:endParaRPr>
          </a:p>
          <a:p>
            <a:pPr marL="350520">
              <a:lnSpc>
                <a:spcPct val="100000"/>
              </a:lnSpc>
              <a:spcBef>
                <a:spcPts val="600"/>
              </a:spcBef>
            </a:pPr>
            <a:r>
              <a:rPr sz="3000" spc="-210" dirty="0">
                <a:solidFill>
                  <a:srgbClr val="FFFFFF"/>
                </a:solidFill>
                <a:latin typeface="Arial Black"/>
                <a:cs typeface="Arial Black"/>
              </a:rPr>
              <a:t>Email:</a:t>
            </a:r>
            <a:r>
              <a:rPr sz="3000" spc="-254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3000" u="heavy" spc="-7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 Black"/>
                <a:cs typeface="Arial Black"/>
                <a:hlinkClick r:id="rId3"/>
              </a:rPr>
              <a:t>allmoncl@lahc.edu</a:t>
            </a:r>
            <a:endParaRPr sz="3000">
              <a:latin typeface="Arial Black"/>
              <a:cs typeface="Arial Black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0446471" y="7143276"/>
            <a:ext cx="5829300" cy="2199640"/>
          </a:xfrm>
          <a:prstGeom prst="rect">
            <a:avLst/>
          </a:prstGeom>
          <a:solidFill>
            <a:srgbClr val="414A85"/>
          </a:solidFill>
        </p:spPr>
        <p:txBody>
          <a:bodyPr vert="horz" wrap="square" lIns="0" tIns="304165" rIns="0" bIns="0" rtlCol="0">
            <a:spAutoFit/>
          </a:bodyPr>
          <a:lstStyle/>
          <a:p>
            <a:pPr marL="350520" marR="1799589">
              <a:lnSpc>
                <a:spcPct val="116700"/>
              </a:lnSpc>
              <a:spcBef>
                <a:spcPts val="2395"/>
              </a:spcBef>
            </a:pPr>
            <a:r>
              <a:rPr sz="3000" spc="-204" dirty="0">
                <a:solidFill>
                  <a:srgbClr val="FFFFFF"/>
                </a:solidFill>
                <a:latin typeface="Arial Black"/>
                <a:cs typeface="Arial Black"/>
              </a:rPr>
              <a:t>Program</a:t>
            </a:r>
            <a:r>
              <a:rPr sz="3000" spc="-24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3000" spc="-155" dirty="0">
                <a:solidFill>
                  <a:srgbClr val="FFFFFF"/>
                </a:solidFill>
                <a:latin typeface="Arial Black"/>
                <a:cs typeface="Arial Black"/>
              </a:rPr>
              <a:t>Instructor: </a:t>
            </a:r>
            <a:r>
              <a:rPr sz="3000" spc="-145" dirty="0">
                <a:solidFill>
                  <a:srgbClr val="FFFFFF"/>
                </a:solidFill>
                <a:latin typeface="Arial Black"/>
                <a:cs typeface="Arial Black"/>
              </a:rPr>
              <a:t>Deborah</a:t>
            </a:r>
            <a:r>
              <a:rPr sz="3000" spc="-24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3000" spc="-50" dirty="0">
                <a:solidFill>
                  <a:srgbClr val="FFFFFF"/>
                </a:solidFill>
                <a:latin typeface="Arial Black"/>
                <a:cs typeface="Arial Black"/>
              </a:rPr>
              <a:t>Hauser</a:t>
            </a:r>
            <a:endParaRPr sz="3000">
              <a:latin typeface="Arial Black"/>
              <a:cs typeface="Arial Black"/>
            </a:endParaRPr>
          </a:p>
          <a:p>
            <a:pPr marL="350520">
              <a:lnSpc>
                <a:spcPct val="100000"/>
              </a:lnSpc>
              <a:spcBef>
                <a:spcPts val="600"/>
              </a:spcBef>
            </a:pPr>
            <a:r>
              <a:rPr sz="3000" spc="-210" dirty="0">
                <a:solidFill>
                  <a:srgbClr val="FFFFFF"/>
                </a:solidFill>
                <a:latin typeface="Arial Black"/>
                <a:cs typeface="Arial Black"/>
              </a:rPr>
              <a:t>Email:</a:t>
            </a:r>
            <a:r>
              <a:rPr sz="3000" spc="-254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3000" u="heavy" spc="-8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 Black"/>
                <a:cs typeface="Arial Black"/>
                <a:hlinkClick r:id="rId4"/>
              </a:rPr>
              <a:t>hauserdm@lahc.edu</a:t>
            </a:r>
            <a:endParaRPr sz="3000">
              <a:latin typeface="Arial Black"/>
              <a:cs typeface="Arial Black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96864" y="707016"/>
            <a:ext cx="1286510" cy="321945"/>
          </a:xfrm>
          <a:custGeom>
            <a:avLst/>
            <a:gdLst/>
            <a:ahLst/>
            <a:cxnLst/>
            <a:rect l="l" t="t" r="r" b="b"/>
            <a:pathLst>
              <a:path w="1286510" h="321944">
                <a:moveTo>
                  <a:pt x="160808" y="321617"/>
                </a:moveTo>
                <a:lnTo>
                  <a:pt x="118047" y="315875"/>
                </a:lnTo>
                <a:lnTo>
                  <a:pt x="79630" y="299670"/>
                </a:lnTo>
                <a:lnTo>
                  <a:pt x="47086" y="274530"/>
                </a:lnTo>
                <a:lnTo>
                  <a:pt x="21947" y="241987"/>
                </a:lnTo>
                <a:lnTo>
                  <a:pt x="5741" y="203570"/>
                </a:lnTo>
                <a:lnTo>
                  <a:pt x="0" y="160808"/>
                </a:lnTo>
                <a:lnTo>
                  <a:pt x="5741" y="118047"/>
                </a:lnTo>
                <a:lnTo>
                  <a:pt x="21947" y="79630"/>
                </a:lnTo>
                <a:lnTo>
                  <a:pt x="47086" y="47086"/>
                </a:lnTo>
                <a:lnTo>
                  <a:pt x="79630" y="21947"/>
                </a:lnTo>
                <a:lnTo>
                  <a:pt x="118047" y="5741"/>
                </a:lnTo>
                <a:lnTo>
                  <a:pt x="160808" y="0"/>
                </a:lnTo>
                <a:lnTo>
                  <a:pt x="203570" y="5741"/>
                </a:lnTo>
                <a:lnTo>
                  <a:pt x="241987" y="21947"/>
                </a:lnTo>
                <a:lnTo>
                  <a:pt x="274530" y="47086"/>
                </a:lnTo>
                <a:lnTo>
                  <a:pt x="299670" y="79630"/>
                </a:lnTo>
                <a:lnTo>
                  <a:pt x="315875" y="118047"/>
                </a:lnTo>
                <a:lnTo>
                  <a:pt x="321617" y="160808"/>
                </a:lnTo>
                <a:lnTo>
                  <a:pt x="315875" y="203570"/>
                </a:lnTo>
                <a:lnTo>
                  <a:pt x="299670" y="241987"/>
                </a:lnTo>
                <a:lnTo>
                  <a:pt x="274530" y="274530"/>
                </a:lnTo>
                <a:lnTo>
                  <a:pt x="241987" y="299670"/>
                </a:lnTo>
                <a:lnTo>
                  <a:pt x="203570" y="315875"/>
                </a:lnTo>
                <a:lnTo>
                  <a:pt x="160808" y="321617"/>
                </a:lnTo>
                <a:close/>
              </a:path>
              <a:path w="1286510" h="321944">
                <a:moveTo>
                  <a:pt x="1125661" y="321617"/>
                </a:moveTo>
                <a:lnTo>
                  <a:pt x="1082900" y="315875"/>
                </a:lnTo>
                <a:lnTo>
                  <a:pt x="1044482" y="299670"/>
                </a:lnTo>
                <a:lnTo>
                  <a:pt x="1011939" y="274530"/>
                </a:lnTo>
                <a:lnTo>
                  <a:pt x="986800" y="241987"/>
                </a:lnTo>
                <a:lnTo>
                  <a:pt x="970594" y="203570"/>
                </a:lnTo>
                <a:lnTo>
                  <a:pt x="964852" y="160808"/>
                </a:lnTo>
                <a:lnTo>
                  <a:pt x="970594" y="118047"/>
                </a:lnTo>
                <a:lnTo>
                  <a:pt x="986800" y="79630"/>
                </a:lnTo>
                <a:lnTo>
                  <a:pt x="1011939" y="47086"/>
                </a:lnTo>
                <a:lnTo>
                  <a:pt x="1044482" y="21947"/>
                </a:lnTo>
                <a:lnTo>
                  <a:pt x="1082900" y="5741"/>
                </a:lnTo>
                <a:lnTo>
                  <a:pt x="1125661" y="0"/>
                </a:lnTo>
                <a:lnTo>
                  <a:pt x="1168422" y="5741"/>
                </a:lnTo>
                <a:lnTo>
                  <a:pt x="1206840" y="21947"/>
                </a:lnTo>
                <a:lnTo>
                  <a:pt x="1239383" y="47086"/>
                </a:lnTo>
                <a:lnTo>
                  <a:pt x="1264522" y="79630"/>
                </a:lnTo>
                <a:lnTo>
                  <a:pt x="1280728" y="118047"/>
                </a:lnTo>
                <a:lnTo>
                  <a:pt x="1286470" y="160808"/>
                </a:lnTo>
                <a:lnTo>
                  <a:pt x="1280728" y="203570"/>
                </a:lnTo>
                <a:lnTo>
                  <a:pt x="1264522" y="241987"/>
                </a:lnTo>
                <a:lnTo>
                  <a:pt x="1239383" y="274530"/>
                </a:lnTo>
                <a:lnTo>
                  <a:pt x="1206840" y="299670"/>
                </a:lnTo>
                <a:lnTo>
                  <a:pt x="1168422" y="315875"/>
                </a:lnTo>
                <a:lnTo>
                  <a:pt x="1125661" y="321617"/>
                </a:lnTo>
                <a:close/>
              </a:path>
              <a:path w="1286510" h="321944">
                <a:moveTo>
                  <a:pt x="643235" y="321617"/>
                </a:moveTo>
                <a:lnTo>
                  <a:pt x="600473" y="315875"/>
                </a:lnTo>
                <a:lnTo>
                  <a:pt x="562056" y="299670"/>
                </a:lnTo>
                <a:lnTo>
                  <a:pt x="529513" y="274530"/>
                </a:lnTo>
                <a:lnTo>
                  <a:pt x="504373" y="241987"/>
                </a:lnTo>
                <a:lnTo>
                  <a:pt x="488168" y="203570"/>
                </a:lnTo>
                <a:lnTo>
                  <a:pt x="482426" y="160808"/>
                </a:lnTo>
                <a:lnTo>
                  <a:pt x="488168" y="118047"/>
                </a:lnTo>
                <a:lnTo>
                  <a:pt x="504373" y="79630"/>
                </a:lnTo>
                <a:lnTo>
                  <a:pt x="529513" y="47086"/>
                </a:lnTo>
                <a:lnTo>
                  <a:pt x="562056" y="21947"/>
                </a:lnTo>
                <a:lnTo>
                  <a:pt x="600473" y="5741"/>
                </a:lnTo>
                <a:lnTo>
                  <a:pt x="643235" y="0"/>
                </a:lnTo>
                <a:lnTo>
                  <a:pt x="685996" y="5741"/>
                </a:lnTo>
                <a:lnTo>
                  <a:pt x="724413" y="21947"/>
                </a:lnTo>
                <a:lnTo>
                  <a:pt x="756957" y="47086"/>
                </a:lnTo>
                <a:lnTo>
                  <a:pt x="782096" y="79630"/>
                </a:lnTo>
                <a:lnTo>
                  <a:pt x="798302" y="118047"/>
                </a:lnTo>
                <a:lnTo>
                  <a:pt x="804043" y="160808"/>
                </a:lnTo>
                <a:lnTo>
                  <a:pt x="798302" y="203570"/>
                </a:lnTo>
                <a:lnTo>
                  <a:pt x="782096" y="241987"/>
                </a:lnTo>
                <a:lnTo>
                  <a:pt x="756957" y="274530"/>
                </a:lnTo>
                <a:lnTo>
                  <a:pt x="724413" y="299670"/>
                </a:lnTo>
                <a:lnTo>
                  <a:pt x="685996" y="315875"/>
                </a:lnTo>
                <a:lnTo>
                  <a:pt x="643235" y="32161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091121" y="0"/>
            <a:ext cx="5692775" cy="3546475"/>
          </a:xfrm>
          <a:custGeom>
            <a:avLst/>
            <a:gdLst/>
            <a:ahLst/>
            <a:cxnLst/>
            <a:rect l="l" t="t" r="r" b="b"/>
            <a:pathLst>
              <a:path w="5692775" h="3546475">
                <a:moveTo>
                  <a:pt x="4816286" y="41404"/>
                </a:moveTo>
                <a:lnTo>
                  <a:pt x="4797654" y="15820"/>
                </a:lnTo>
                <a:lnTo>
                  <a:pt x="4793845" y="0"/>
                </a:lnTo>
                <a:lnTo>
                  <a:pt x="4946899" y="0"/>
                </a:lnTo>
                <a:lnTo>
                  <a:pt x="4945585" y="9085"/>
                </a:lnTo>
                <a:lnTo>
                  <a:pt x="4929401" y="36255"/>
                </a:lnTo>
                <a:lnTo>
                  <a:pt x="4903831" y="54862"/>
                </a:lnTo>
                <a:lnTo>
                  <a:pt x="4873920" y="62039"/>
                </a:lnTo>
                <a:lnTo>
                  <a:pt x="4843471" y="57610"/>
                </a:lnTo>
                <a:lnTo>
                  <a:pt x="4816286" y="41404"/>
                </a:lnTo>
                <a:close/>
              </a:path>
              <a:path w="5692775" h="3546475">
                <a:moveTo>
                  <a:pt x="5558942" y="720843"/>
                </a:moveTo>
                <a:lnTo>
                  <a:pt x="5540311" y="695259"/>
                </a:lnTo>
                <a:lnTo>
                  <a:pt x="5533109" y="665344"/>
                </a:lnTo>
                <a:lnTo>
                  <a:pt x="5537511" y="634902"/>
                </a:lnTo>
                <a:lnTo>
                  <a:pt x="5553696" y="607732"/>
                </a:lnTo>
                <a:lnTo>
                  <a:pt x="5579266" y="589125"/>
                </a:lnTo>
                <a:lnTo>
                  <a:pt x="5609177" y="581948"/>
                </a:lnTo>
                <a:lnTo>
                  <a:pt x="5639625" y="586377"/>
                </a:lnTo>
                <a:lnTo>
                  <a:pt x="5666811" y="602583"/>
                </a:lnTo>
                <a:lnTo>
                  <a:pt x="5685442" y="628167"/>
                </a:lnTo>
                <a:lnTo>
                  <a:pt x="5692644" y="658081"/>
                </a:lnTo>
                <a:lnTo>
                  <a:pt x="5688242" y="688524"/>
                </a:lnTo>
                <a:lnTo>
                  <a:pt x="5672058" y="715693"/>
                </a:lnTo>
                <a:lnTo>
                  <a:pt x="5646487" y="734301"/>
                </a:lnTo>
                <a:lnTo>
                  <a:pt x="5616577" y="741477"/>
                </a:lnTo>
                <a:lnTo>
                  <a:pt x="5586128" y="737049"/>
                </a:lnTo>
                <a:lnTo>
                  <a:pt x="5558942" y="720843"/>
                </a:lnTo>
                <a:close/>
              </a:path>
              <a:path w="5692775" h="3546475">
                <a:moveTo>
                  <a:pt x="3445654" y="48198"/>
                </a:moveTo>
                <a:lnTo>
                  <a:pt x="3427023" y="22613"/>
                </a:lnTo>
                <a:lnTo>
                  <a:pt x="3421578" y="0"/>
                </a:lnTo>
                <a:lnTo>
                  <a:pt x="3578090" y="0"/>
                </a:lnTo>
                <a:lnTo>
                  <a:pt x="3575582" y="16451"/>
                </a:lnTo>
                <a:lnTo>
                  <a:pt x="3558770" y="43048"/>
                </a:lnTo>
                <a:lnTo>
                  <a:pt x="3533199" y="61656"/>
                </a:lnTo>
                <a:lnTo>
                  <a:pt x="3503289" y="68832"/>
                </a:lnTo>
                <a:lnTo>
                  <a:pt x="3472840" y="64403"/>
                </a:lnTo>
                <a:lnTo>
                  <a:pt x="3445654" y="48198"/>
                </a:lnTo>
                <a:close/>
              </a:path>
              <a:path w="5692775" h="3546475">
                <a:moveTo>
                  <a:pt x="4190445" y="727539"/>
                </a:moveTo>
                <a:lnTo>
                  <a:pt x="4171814" y="701955"/>
                </a:lnTo>
                <a:lnTo>
                  <a:pt x="4164612" y="672040"/>
                </a:lnTo>
                <a:lnTo>
                  <a:pt x="4169014" y="641598"/>
                </a:lnTo>
                <a:lnTo>
                  <a:pt x="4185198" y="614428"/>
                </a:lnTo>
                <a:lnTo>
                  <a:pt x="4210769" y="595821"/>
                </a:lnTo>
                <a:lnTo>
                  <a:pt x="4240679" y="588644"/>
                </a:lnTo>
                <a:lnTo>
                  <a:pt x="4271128" y="593073"/>
                </a:lnTo>
                <a:lnTo>
                  <a:pt x="4298314" y="609279"/>
                </a:lnTo>
                <a:lnTo>
                  <a:pt x="4317416" y="635293"/>
                </a:lnTo>
                <a:lnTo>
                  <a:pt x="4324566" y="665159"/>
                </a:lnTo>
                <a:lnTo>
                  <a:pt x="4319902" y="695363"/>
                </a:lnTo>
                <a:lnTo>
                  <a:pt x="4303561" y="722390"/>
                </a:lnTo>
                <a:lnTo>
                  <a:pt x="4277990" y="740997"/>
                </a:lnTo>
                <a:lnTo>
                  <a:pt x="4248080" y="748174"/>
                </a:lnTo>
                <a:lnTo>
                  <a:pt x="4217631" y="743745"/>
                </a:lnTo>
                <a:lnTo>
                  <a:pt x="4190445" y="727539"/>
                </a:lnTo>
                <a:close/>
              </a:path>
              <a:path w="5692775" h="3546475">
                <a:moveTo>
                  <a:pt x="4935236" y="1406881"/>
                </a:moveTo>
                <a:lnTo>
                  <a:pt x="4916605" y="1381296"/>
                </a:lnTo>
                <a:lnTo>
                  <a:pt x="4909403" y="1351382"/>
                </a:lnTo>
                <a:lnTo>
                  <a:pt x="4913805" y="1320940"/>
                </a:lnTo>
                <a:lnTo>
                  <a:pt x="4929991" y="1293769"/>
                </a:lnTo>
                <a:lnTo>
                  <a:pt x="4955560" y="1275162"/>
                </a:lnTo>
                <a:lnTo>
                  <a:pt x="4985470" y="1267986"/>
                </a:lnTo>
                <a:lnTo>
                  <a:pt x="5015919" y="1272414"/>
                </a:lnTo>
                <a:lnTo>
                  <a:pt x="5043105" y="1288620"/>
                </a:lnTo>
                <a:lnTo>
                  <a:pt x="5061736" y="1314205"/>
                </a:lnTo>
                <a:lnTo>
                  <a:pt x="5068938" y="1344119"/>
                </a:lnTo>
                <a:lnTo>
                  <a:pt x="5064536" y="1374562"/>
                </a:lnTo>
                <a:lnTo>
                  <a:pt x="5048351" y="1401731"/>
                </a:lnTo>
                <a:lnTo>
                  <a:pt x="5022781" y="1420339"/>
                </a:lnTo>
                <a:lnTo>
                  <a:pt x="4992871" y="1427515"/>
                </a:lnTo>
                <a:lnTo>
                  <a:pt x="4962422" y="1423087"/>
                </a:lnTo>
                <a:lnTo>
                  <a:pt x="4935236" y="1406881"/>
                </a:lnTo>
                <a:close/>
              </a:path>
              <a:path w="5692775" h="3546475">
                <a:moveTo>
                  <a:pt x="2057822" y="76092"/>
                </a:moveTo>
                <a:lnTo>
                  <a:pt x="2039191" y="50507"/>
                </a:lnTo>
                <a:lnTo>
                  <a:pt x="2031989" y="20593"/>
                </a:lnTo>
                <a:lnTo>
                  <a:pt x="2034967" y="0"/>
                </a:lnTo>
                <a:lnTo>
                  <a:pt x="2188315" y="0"/>
                </a:lnTo>
                <a:lnTo>
                  <a:pt x="2191524" y="13330"/>
                </a:lnTo>
                <a:lnTo>
                  <a:pt x="2187122" y="43772"/>
                </a:lnTo>
                <a:lnTo>
                  <a:pt x="2170938" y="70942"/>
                </a:lnTo>
                <a:lnTo>
                  <a:pt x="2145367" y="89550"/>
                </a:lnTo>
                <a:lnTo>
                  <a:pt x="2115457" y="96726"/>
                </a:lnTo>
                <a:lnTo>
                  <a:pt x="2085008" y="92297"/>
                </a:lnTo>
                <a:lnTo>
                  <a:pt x="2057822" y="76092"/>
                </a:lnTo>
                <a:close/>
              </a:path>
              <a:path w="5692775" h="3546475">
                <a:moveTo>
                  <a:pt x="2802613" y="755433"/>
                </a:moveTo>
                <a:lnTo>
                  <a:pt x="2783982" y="729849"/>
                </a:lnTo>
                <a:lnTo>
                  <a:pt x="2776780" y="699934"/>
                </a:lnTo>
                <a:lnTo>
                  <a:pt x="2781182" y="669492"/>
                </a:lnTo>
                <a:lnTo>
                  <a:pt x="2797366" y="642322"/>
                </a:lnTo>
                <a:lnTo>
                  <a:pt x="2822937" y="623714"/>
                </a:lnTo>
                <a:lnTo>
                  <a:pt x="2852847" y="616538"/>
                </a:lnTo>
                <a:lnTo>
                  <a:pt x="2883296" y="620967"/>
                </a:lnTo>
                <a:lnTo>
                  <a:pt x="2910482" y="637172"/>
                </a:lnTo>
                <a:lnTo>
                  <a:pt x="2929113" y="662757"/>
                </a:lnTo>
                <a:lnTo>
                  <a:pt x="2936315" y="692671"/>
                </a:lnTo>
                <a:lnTo>
                  <a:pt x="2931913" y="723114"/>
                </a:lnTo>
                <a:lnTo>
                  <a:pt x="2915729" y="750284"/>
                </a:lnTo>
                <a:lnTo>
                  <a:pt x="2890158" y="768891"/>
                </a:lnTo>
                <a:lnTo>
                  <a:pt x="2860248" y="776068"/>
                </a:lnTo>
                <a:lnTo>
                  <a:pt x="2829799" y="771639"/>
                </a:lnTo>
                <a:lnTo>
                  <a:pt x="2802613" y="755433"/>
                </a:lnTo>
                <a:close/>
              </a:path>
              <a:path w="5692775" h="3546475">
                <a:moveTo>
                  <a:pt x="3546288" y="1433757"/>
                </a:moveTo>
                <a:lnTo>
                  <a:pt x="3527657" y="1408172"/>
                </a:lnTo>
                <a:lnTo>
                  <a:pt x="3520454" y="1378258"/>
                </a:lnTo>
                <a:lnTo>
                  <a:pt x="3524857" y="1347815"/>
                </a:lnTo>
                <a:lnTo>
                  <a:pt x="3541041" y="1320645"/>
                </a:lnTo>
                <a:lnTo>
                  <a:pt x="3566611" y="1302038"/>
                </a:lnTo>
                <a:lnTo>
                  <a:pt x="3596522" y="1294861"/>
                </a:lnTo>
                <a:lnTo>
                  <a:pt x="3626971" y="1299290"/>
                </a:lnTo>
                <a:lnTo>
                  <a:pt x="3654156" y="1315496"/>
                </a:lnTo>
                <a:lnTo>
                  <a:pt x="3673259" y="1341510"/>
                </a:lnTo>
                <a:lnTo>
                  <a:pt x="3680409" y="1371376"/>
                </a:lnTo>
                <a:lnTo>
                  <a:pt x="3675744" y="1401580"/>
                </a:lnTo>
                <a:lnTo>
                  <a:pt x="3659403" y="1428607"/>
                </a:lnTo>
                <a:lnTo>
                  <a:pt x="3633833" y="1447215"/>
                </a:lnTo>
                <a:lnTo>
                  <a:pt x="3603922" y="1454391"/>
                </a:lnTo>
                <a:lnTo>
                  <a:pt x="3573473" y="1449962"/>
                </a:lnTo>
                <a:lnTo>
                  <a:pt x="3546288" y="1433757"/>
                </a:lnTo>
                <a:close/>
              </a:path>
              <a:path w="5692775" h="3546475">
                <a:moveTo>
                  <a:pt x="4291079" y="2113098"/>
                </a:moveTo>
                <a:lnTo>
                  <a:pt x="4272448" y="2087514"/>
                </a:lnTo>
                <a:lnTo>
                  <a:pt x="4265245" y="2057599"/>
                </a:lnTo>
                <a:lnTo>
                  <a:pt x="4269648" y="2027157"/>
                </a:lnTo>
                <a:lnTo>
                  <a:pt x="4285833" y="1999986"/>
                </a:lnTo>
                <a:lnTo>
                  <a:pt x="4311402" y="1981379"/>
                </a:lnTo>
                <a:lnTo>
                  <a:pt x="4341313" y="1974203"/>
                </a:lnTo>
                <a:lnTo>
                  <a:pt x="4371762" y="1978631"/>
                </a:lnTo>
                <a:lnTo>
                  <a:pt x="4398947" y="1994837"/>
                </a:lnTo>
                <a:lnTo>
                  <a:pt x="4417578" y="2020422"/>
                </a:lnTo>
                <a:lnTo>
                  <a:pt x="4424781" y="2050336"/>
                </a:lnTo>
                <a:lnTo>
                  <a:pt x="4420378" y="2080779"/>
                </a:lnTo>
                <a:lnTo>
                  <a:pt x="4404194" y="2107948"/>
                </a:lnTo>
                <a:lnTo>
                  <a:pt x="4378624" y="2126556"/>
                </a:lnTo>
                <a:lnTo>
                  <a:pt x="4348713" y="2133732"/>
                </a:lnTo>
                <a:lnTo>
                  <a:pt x="4318264" y="2129304"/>
                </a:lnTo>
                <a:lnTo>
                  <a:pt x="4291079" y="2113098"/>
                </a:lnTo>
                <a:close/>
              </a:path>
              <a:path w="5692775" h="3546475">
                <a:moveTo>
                  <a:pt x="688308" y="83903"/>
                </a:moveTo>
                <a:lnTo>
                  <a:pt x="669676" y="58319"/>
                </a:lnTo>
                <a:lnTo>
                  <a:pt x="662474" y="28404"/>
                </a:lnTo>
                <a:lnTo>
                  <a:pt x="666582" y="0"/>
                </a:lnTo>
                <a:lnTo>
                  <a:pt x="816919" y="0"/>
                </a:lnTo>
                <a:lnTo>
                  <a:pt x="822010" y="21141"/>
                </a:lnTo>
                <a:lnTo>
                  <a:pt x="817607" y="51584"/>
                </a:lnTo>
                <a:lnTo>
                  <a:pt x="801423" y="78754"/>
                </a:lnTo>
                <a:lnTo>
                  <a:pt x="775852" y="97361"/>
                </a:lnTo>
                <a:lnTo>
                  <a:pt x="745942" y="104538"/>
                </a:lnTo>
                <a:lnTo>
                  <a:pt x="715493" y="100109"/>
                </a:lnTo>
                <a:lnTo>
                  <a:pt x="688308" y="83903"/>
                </a:lnTo>
                <a:close/>
              </a:path>
              <a:path w="5692775" h="3546475">
                <a:moveTo>
                  <a:pt x="1431982" y="762227"/>
                </a:moveTo>
                <a:lnTo>
                  <a:pt x="1413351" y="736642"/>
                </a:lnTo>
                <a:lnTo>
                  <a:pt x="1406149" y="706728"/>
                </a:lnTo>
                <a:lnTo>
                  <a:pt x="1410551" y="676285"/>
                </a:lnTo>
                <a:lnTo>
                  <a:pt x="1426735" y="649115"/>
                </a:lnTo>
                <a:lnTo>
                  <a:pt x="1452306" y="630508"/>
                </a:lnTo>
                <a:lnTo>
                  <a:pt x="1482216" y="623332"/>
                </a:lnTo>
                <a:lnTo>
                  <a:pt x="1512665" y="627760"/>
                </a:lnTo>
                <a:lnTo>
                  <a:pt x="1539850" y="643966"/>
                </a:lnTo>
                <a:lnTo>
                  <a:pt x="1558953" y="669980"/>
                </a:lnTo>
                <a:lnTo>
                  <a:pt x="1566103" y="699847"/>
                </a:lnTo>
                <a:lnTo>
                  <a:pt x="1561439" y="730051"/>
                </a:lnTo>
                <a:lnTo>
                  <a:pt x="1545098" y="757077"/>
                </a:lnTo>
                <a:lnTo>
                  <a:pt x="1519527" y="775685"/>
                </a:lnTo>
                <a:lnTo>
                  <a:pt x="1489616" y="782861"/>
                </a:lnTo>
                <a:lnTo>
                  <a:pt x="1459168" y="778433"/>
                </a:lnTo>
                <a:lnTo>
                  <a:pt x="1431982" y="762227"/>
                </a:lnTo>
                <a:close/>
              </a:path>
              <a:path w="5692775" h="3546475">
                <a:moveTo>
                  <a:pt x="2176773" y="1441568"/>
                </a:moveTo>
                <a:lnTo>
                  <a:pt x="2158142" y="1415984"/>
                </a:lnTo>
                <a:lnTo>
                  <a:pt x="2150940" y="1386069"/>
                </a:lnTo>
                <a:lnTo>
                  <a:pt x="2155342" y="1355627"/>
                </a:lnTo>
                <a:lnTo>
                  <a:pt x="2171526" y="1328457"/>
                </a:lnTo>
                <a:lnTo>
                  <a:pt x="2197097" y="1309849"/>
                </a:lnTo>
                <a:lnTo>
                  <a:pt x="2227007" y="1302673"/>
                </a:lnTo>
                <a:lnTo>
                  <a:pt x="2257456" y="1307102"/>
                </a:lnTo>
                <a:lnTo>
                  <a:pt x="2284642" y="1323308"/>
                </a:lnTo>
                <a:lnTo>
                  <a:pt x="2303273" y="1348892"/>
                </a:lnTo>
                <a:lnTo>
                  <a:pt x="2310475" y="1378806"/>
                </a:lnTo>
                <a:lnTo>
                  <a:pt x="2306073" y="1409249"/>
                </a:lnTo>
                <a:lnTo>
                  <a:pt x="2289889" y="1436419"/>
                </a:lnTo>
                <a:lnTo>
                  <a:pt x="2264318" y="1455026"/>
                </a:lnTo>
                <a:lnTo>
                  <a:pt x="2234408" y="1462203"/>
                </a:lnTo>
                <a:lnTo>
                  <a:pt x="2203959" y="1457774"/>
                </a:lnTo>
                <a:lnTo>
                  <a:pt x="2176773" y="1441568"/>
                </a:lnTo>
                <a:close/>
              </a:path>
              <a:path w="5692775" h="3546475">
                <a:moveTo>
                  <a:pt x="2920448" y="2119892"/>
                </a:moveTo>
                <a:lnTo>
                  <a:pt x="2901817" y="2094307"/>
                </a:lnTo>
                <a:lnTo>
                  <a:pt x="2894614" y="2064393"/>
                </a:lnTo>
                <a:lnTo>
                  <a:pt x="2899017" y="2033950"/>
                </a:lnTo>
                <a:lnTo>
                  <a:pt x="2915201" y="2006780"/>
                </a:lnTo>
                <a:lnTo>
                  <a:pt x="2940771" y="1988173"/>
                </a:lnTo>
                <a:lnTo>
                  <a:pt x="2970682" y="1980997"/>
                </a:lnTo>
                <a:lnTo>
                  <a:pt x="3001131" y="1985425"/>
                </a:lnTo>
                <a:lnTo>
                  <a:pt x="3028316" y="2001631"/>
                </a:lnTo>
                <a:lnTo>
                  <a:pt x="3047575" y="2027788"/>
                </a:lnTo>
                <a:lnTo>
                  <a:pt x="3054987" y="2057894"/>
                </a:lnTo>
                <a:lnTo>
                  <a:pt x="3050375" y="2088145"/>
                </a:lnTo>
                <a:lnTo>
                  <a:pt x="3033563" y="2114742"/>
                </a:lnTo>
                <a:lnTo>
                  <a:pt x="3007993" y="2133350"/>
                </a:lnTo>
                <a:lnTo>
                  <a:pt x="2978082" y="2140526"/>
                </a:lnTo>
                <a:lnTo>
                  <a:pt x="2947633" y="2136097"/>
                </a:lnTo>
                <a:lnTo>
                  <a:pt x="2920448" y="2119892"/>
                </a:lnTo>
                <a:close/>
              </a:path>
              <a:path w="5692775" h="3546475">
                <a:moveTo>
                  <a:pt x="3665239" y="2799233"/>
                </a:moveTo>
                <a:lnTo>
                  <a:pt x="3646608" y="2773649"/>
                </a:lnTo>
                <a:lnTo>
                  <a:pt x="3639405" y="2743734"/>
                </a:lnTo>
                <a:lnTo>
                  <a:pt x="3643808" y="2713292"/>
                </a:lnTo>
                <a:lnTo>
                  <a:pt x="3659993" y="2686121"/>
                </a:lnTo>
                <a:lnTo>
                  <a:pt x="3685562" y="2667514"/>
                </a:lnTo>
                <a:lnTo>
                  <a:pt x="3715473" y="2660338"/>
                </a:lnTo>
                <a:lnTo>
                  <a:pt x="3745921" y="2664766"/>
                </a:lnTo>
                <a:lnTo>
                  <a:pt x="3773107" y="2680972"/>
                </a:lnTo>
                <a:lnTo>
                  <a:pt x="3791738" y="2706557"/>
                </a:lnTo>
                <a:lnTo>
                  <a:pt x="3798941" y="2736471"/>
                </a:lnTo>
                <a:lnTo>
                  <a:pt x="3794538" y="2766914"/>
                </a:lnTo>
                <a:lnTo>
                  <a:pt x="3778353" y="2794083"/>
                </a:lnTo>
                <a:lnTo>
                  <a:pt x="3752783" y="2812691"/>
                </a:lnTo>
                <a:lnTo>
                  <a:pt x="3722873" y="2819867"/>
                </a:lnTo>
                <a:lnTo>
                  <a:pt x="3692424" y="2815439"/>
                </a:lnTo>
                <a:lnTo>
                  <a:pt x="3665239" y="2799233"/>
                </a:lnTo>
                <a:close/>
              </a:path>
              <a:path w="5692775" h="3546475">
                <a:moveTo>
                  <a:pt x="25833" y="810202"/>
                </a:moveTo>
                <a:lnTo>
                  <a:pt x="7202" y="784618"/>
                </a:lnTo>
                <a:lnTo>
                  <a:pt x="0" y="754703"/>
                </a:lnTo>
                <a:lnTo>
                  <a:pt x="4402" y="724261"/>
                </a:lnTo>
                <a:lnTo>
                  <a:pt x="20586" y="697091"/>
                </a:lnTo>
                <a:lnTo>
                  <a:pt x="46156" y="678484"/>
                </a:lnTo>
                <a:lnTo>
                  <a:pt x="76067" y="671307"/>
                </a:lnTo>
                <a:lnTo>
                  <a:pt x="106516" y="675736"/>
                </a:lnTo>
                <a:lnTo>
                  <a:pt x="133701" y="691942"/>
                </a:lnTo>
                <a:lnTo>
                  <a:pt x="152332" y="717526"/>
                </a:lnTo>
                <a:lnTo>
                  <a:pt x="159535" y="747440"/>
                </a:lnTo>
                <a:lnTo>
                  <a:pt x="155132" y="777883"/>
                </a:lnTo>
                <a:lnTo>
                  <a:pt x="138948" y="805053"/>
                </a:lnTo>
                <a:lnTo>
                  <a:pt x="113378" y="823660"/>
                </a:lnTo>
                <a:lnTo>
                  <a:pt x="83467" y="830836"/>
                </a:lnTo>
                <a:lnTo>
                  <a:pt x="53019" y="826408"/>
                </a:lnTo>
                <a:lnTo>
                  <a:pt x="25833" y="810202"/>
                </a:lnTo>
                <a:close/>
              </a:path>
              <a:path w="5692775" h="3546475">
                <a:moveTo>
                  <a:pt x="769508" y="1488525"/>
                </a:moveTo>
                <a:lnTo>
                  <a:pt x="750876" y="1462941"/>
                </a:lnTo>
                <a:lnTo>
                  <a:pt x="743674" y="1433026"/>
                </a:lnTo>
                <a:lnTo>
                  <a:pt x="748076" y="1402584"/>
                </a:lnTo>
                <a:lnTo>
                  <a:pt x="764260" y="1375414"/>
                </a:lnTo>
                <a:lnTo>
                  <a:pt x="789831" y="1356807"/>
                </a:lnTo>
                <a:lnTo>
                  <a:pt x="819741" y="1349631"/>
                </a:lnTo>
                <a:lnTo>
                  <a:pt x="850190" y="1354059"/>
                </a:lnTo>
                <a:lnTo>
                  <a:pt x="877376" y="1370265"/>
                </a:lnTo>
                <a:lnTo>
                  <a:pt x="896635" y="1396422"/>
                </a:lnTo>
                <a:lnTo>
                  <a:pt x="904047" y="1426528"/>
                </a:lnTo>
                <a:lnTo>
                  <a:pt x="899435" y="1456779"/>
                </a:lnTo>
                <a:lnTo>
                  <a:pt x="882623" y="1483376"/>
                </a:lnTo>
                <a:lnTo>
                  <a:pt x="857053" y="1501983"/>
                </a:lnTo>
                <a:lnTo>
                  <a:pt x="827142" y="1509160"/>
                </a:lnTo>
                <a:lnTo>
                  <a:pt x="796693" y="1504731"/>
                </a:lnTo>
                <a:lnTo>
                  <a:pt x="769508" y="1488525"/>
                </a:lnTo>
                <a:close/>
              </a:path>
              <a:path w="5692775" h="3546475">
                <a:moveTo>
                  <a:pt x="1514299" y="2167867"/>
                </a:moveTo>
                <a:lnTo>
                  <a:pt x="1495667" y="2142282"/>
                </a:lnTo>
                <a:lnTo>
                  <a:pt x="1488465" y="2112368"/>
                </a:lnTo>
                <a:lnTo>
                  <a:pt x="1492868" y="2081926"/>
                </a:lnTo>
                <a:lnTo>
                  <a:pt x="1509051" y="2054756"/>
                </a:lnTo>
                <a:lnTo>
                  <a:pt x="1534622" y="2036148"/>
                </a:lnTo>
                <a:lnTo>
                  <a:pt x="1564533" y="2028972"/>
                </a:lnTo>
                <a:lnTo>
                  <a:pt x="1594981" y="2033401"/>
                </a:lnTo>
                <a:lnTo>
                  <a:pt x="1622167" y="2049606"/>
                </a:lnTo>
                <a:lnTo>
                  <a:pt x="1640798" y="2075191"/>
                </a:lnTo>
                <a:lnTo>
                  <a:pt x="1648000" y="2105105"/>
                </a:lnTo>
                <a:lnTo>
                  <a:pt x="1643598" y="2135548"/>
                </a:lnTo>
                <a:lnTo>
                  <a:pt x="1627414" y="2162718"/>
                </a:lnTo>
                <a:lnTo>
                  <a:pt x="1601844" y="2181325"/>
                </a:lnTo>
                <a:lnTo>
                  <a:pt x="1571933" y="2188501"/>
                </a:lnTo>
                <a:lnTo>
                  <a:pt x="1541484" y="2184073"/>
                </a:lnTo>
                <a:lnTo>
                  <a:pt x="1514299" y="2167867"/>
                </a:lnTo>
                <a:close/>
              </a:path>
              <a:path w="5692775" h="3546475">
                <a:moveTo>
                  <a:pt x="2257973" y="2846190"/>
                </a:moveTo>
                <a:lnTo>
                  <a:pt x="2239342" y="2820606"/>
                </a:lnTo>
                <a:lnTo>
                  <a:pt x="2232140" y="2790691"/>
                </a:lnTo>
                <a:lnTo>
                  <a:pt x="2236542" y="2760249"/>
                </a:lnTo>
                <a:lnTo>
                  <a:pt x="2252726" y="2733079"/>
                </a:lnTo>
                <a:lnTo>
                  <a:pt x="2278296" y="2714472"/>
                </a:lnTo>
                <a:lnTo>
                  <a:pt x="2308207" y="2707296"/>
                </a:lnTo>
                <a:lnTo>
                  <a:pt x="2338656" y="2711724"/>
                </a:lnTo>
                <a:lnTo>
                  <a:pt x="2365842" y="2727930"/>
                </a:lnTo>
                <a:lnTo>
                  <a:pt x="2385101" y="2754087"/>
                </a:lnTo>
                <a:lnTo>
                  <a:pt x="2392512" y="2784193"/>
                </a:lnTo>
                <a:lnTo>
                  <a:pt x="2387901" y="2814444"/>
                </a:lnTo>
                <a:lnTo>
                  <a:pt x="2371089" y="2841041"/>
                </a:lnTo>
                <a:lnTo>
                  <a:pt x="2345518" y="2859648"/>
                </a:lnTo>
                <a:lnTo>
                  <a:pt x="2315608" y="2866825"/>
                </a:lnTo>
                <a:lnTo>
                  <a:pt x="2285159" y="2862396"/>
                </a:lnTo>
                <a:lnTo>
                  <a:pt x="2257973" y="2846190"/>
                </a:lnTo>
                <a:close/>
              </a:path>
              <a:path w="5692775" h="3546475">
                <a:moveTo>
                  <a:pt x="3002764" y="3525532"/>
                </a:moveTo>
                <a:lnTo>
                  <a:pt x="2984133" y="3499947"/>
                </a:lnTo>
                <a:lnTo>
                  <a:pt x="2976931" y="3470033"/>
                </a:lnTo>
                <a:lnTo>
                  <a:pt x="2981333" y="3439591"/>
                </a:lnTo>
                <a:lnTo>
                  <a:pt x="2997519" y="3412420"/>
                </a:lnTo>
                <a:lnTo>
                  <a:pt x="3023088" y="3393813"/>
                </a:lnTo>
                <a:lnTo>
                  <a:pt x="3052998" y="3386637"/>
                </a:lnTo>
                <a:lnTo>
                  <a:pt x="3083447" y="3391065"/>
                </a:lnTo>
                <a:lnTo>
                  <a:pt x="3110632" y="3407271"/>
                </a:lnTo>
                <a:lnTo>
                  <a:pt x="3129264" y="3432856"/>
                </a:lnTo>
                <a:lnTo>
                  <a:pt x="3136466" y="3462770"/>
                </a:lnTo>
                <a:lnTo>
                  <a:pt x="3132063" y="3493213"/>
                </a:lnTo>
                <a:lnTo>
                  <a:pt x="3115879" y="3520382"/>
                </a:lnTo>
                <a:lnTo>
                  <a:pt x="3090309" y="3538990"/>
                </a:lnTo>
                <a:lnTo>
                  <a:pt x="3060398" y="3546166"/>
                </a:lnTo>
                <a:lnTo>
                  <a:pt x="3029950" y="3541738"/>
                </a:lnTo>
                <a:lnTo>
                  <a:pt x="3002764" y="3525532"/>
                </a:lnTo>
                <a:close/>
              </a:path>
            </a:pathLst>
          </a:custGeom>
          <a:solidFill>
            <a:srgbClr val="FFFFFF">
              <a:alpha val="41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972342" y="4991100"/>
            <a:ext cx="5029199" cy="5029199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016000" y="1207017"/>
            <a:ext cx="10173335" cy="297053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17100"/>
              </a:lnSpc>
              <a:spcBef>
                <a:spcPts val="90"/>
              </a:spcBef>
            </a:pPr>
            <a:r>
              <a:rPr sz="8250" spc="850" dirty="0">
                <a:solidFill>
                  <a:srgbClr val="FED32F"/>
                </a:solidFill>
              </a:rPr>
              <a:t>Certified</a:t>
            </a:r>
            <a:r>
              <a:rPr sz="8250" spc="395" dirty="0">
                <a:solidFill>
                  <a:srgbClr val="FED32F"/>
                </a:solidFill>
              </a:rPr>
              <a:t> </a:t>
            </a:r>
            <a:r>
              <a:rPr sz="8250" spc="1000" dirty="0">
                <a:solidFill>
                  <a:srgbClr val="FED32F"/>
                </a:solidFill>
              </a:rPr>
              <a:t>Nurse </a:t>
            </a:r>
            <a:r>
              <a:rPr sz="8250" spc="830" dirty="0">
                <a:solidFill>
                  <a:srgbClr val="FED32F"/>
                </a:solidFill>
              </a:rPr>
              <a:t>Assistant</a:t>
            </a:r>
            <a:r>
              <a:rPr sz="8250" spc="434" dirty="0">
                <a:solidFill>
                  <a:srgbClr val="FED32F"/>
                </a:solidFill>
              </a:rPr>
              <a:t> </a:t>
            </a:r>
            <a:r>
              <a:rPr sz="8250" spc="1290" dirty="0">
                <a:solidFill>
                  <a:srgbClr val="FED32F"/>
                </a:solidFill>
              </a:rPr>
              <a:t>Program</a:t>
            </a:r>
            <a:endParaRPr sz="8250"/>
          </a:p>
        </p:txBody>
      </p:sp>
      <p:sp>
        <p:nvSpPr>
          <p:cNvPr id="6" name="object 6"/>
          <p:cNvSpPr txBox="1"/>
          <p:nvPr/>
        </p:nvSpPr>
        <p:spPr>
          <a:xfrm>
            <a:off x="684090" y="5185267"/>
            <a:ext cx="12183745" cy="3545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600" b="1" spc="270" dirty="0">
                <a:solidFill>
                  <a:srgbClr val="E7E7E7"/>
                </a:solidFill>
                <a:latin typeface="Calibri"/>
                <a:cs typeface="Calibri"/>
              </a:rPr>
              <a:t>The</a:t>
            </a:r>
            <a:r>
              <a:rPr sz="2600" b="1" spc="135" dirty="0">
                <a:solidFill>
                  <a:srgbClr val="E7E7E7"/>
                </a:solidFill>
                <a:latin typeface="Calibri"/>
                <a:cs typeface="Calibri"/>
              </a:rPr>
              <a:t> </a:t>
            </a:r>
            <a:r>
              <a:rPr sz="2600" b="1" spc="254" dirty="0">
                <a:solidFill>
                  <a:srgbClr val="E7E7E7"/>
                </a:solidFill>
                <a:latin typeface="Calibri"/>
                <a:cs typeface="Calibri"/>
              </a:rPr>
              <a:t>Certified</a:t>
            </a:r>
            <a:r>
              <a:rPr sz="2600" b="1" spc="140" dirty="0">
                <a:solidFill>
                  <a:srgbClr val="E7E7E7"/>
                </a:solidFill>
                <a:latin typeface="Calibri"/>
                <a:cs typeface="Calibri"/>
              </a:rPr>
              <a:t> </a:t>
            </a:r>
            <a:r>
              <a:rPr sz="2600" b="1" spc="325" dirty="0">
                <a:solidFill>
                  <a:srgbClr val="E7E7E7"/>
                </a:solidFill>
                <a:latin typeface="Calibri"/>
                <a:cs typeface="Calibri"/>
              </a:rPr>
              <a:t>Nursing</a:t>
            </a:r>
            <a:r>
              <a:rPr sz="2600" b="1" spc="135" dirty="0">
                <a:solidFill>
                  <a:srgbClr val="E7E7E7"/>
                </a:solidFill>
                <a:latin typeface="Calibri"/>
                <a:cs typeface="Calibri"/>
              </a:rPr>
              <a:t> </a:t>
            </a:r>
            <a:r>
              <a:rPr sz="2600" b="1" spc="380" dirty="0">
                <a:solidFill>
                  <a:srgbClr val="E7E7E7"/>
                </a:solidFill>
                <a:latin typeface="Calibri"/>
                <a:cs typeface="Calibri"/>
              </a:rPr>
              <a:t>(CNA)</a:t>
            </a:r>
            <a:r>
              <a:rPr sz="2600" b="1" spc="140" dirty="0">
                <a:solidFill>
                  <a:srgbClr val="E7E7E7"/>
                </a:solidFill>
                <a:latin typeface="Calibri"/>
                <a:cs typeface="Calibri"/>
              </a:rPr>
              <a:t> </a:t>
            </a:r>
            <a:r>
              <a:rPr sz="2600" b="1" spc="300" dirty="0">
                <a:solidFill>
                  <a:srgbClr val="E7E7E7"/>
                </a:solidFill>
                <a:latin typeface="Calibri"/>
                <a:cs typeface="Calibri"/>
              </a:rPr>
              <a:t>provides</a:t>
            </a:r>
            <a:r>
              <a:rPr sz="2600" b="1" spc="140" dirty="0">
                <a:solidFill>
                  <a:srgbClr val="E7E7E7"/>
                </a:solidFill>
                <a:latin typeface="Calibri"/>
                <a:cs typeface="Calibri"/>
              </a:rPr>
              <a:t> </a:t>
            </a:r>
            <a:r>
              <a:rPr sz="2600" b="1" spc="280" dirty="0">
                <a:solidFill>
                  <a:srgbClr val="E7E7E7"/>
                </a:solidFill>
                <a:latin typeface="Calibri"/>
                <a:cs typeface="Calibri"/>
              </a:rPr>
              <a:t>basic</a:t>
            </a:r>
            <a:r>
              <a:rPr sz="2600" b="1" spc="135" dirty="0">
                <a:solidFill>
                  <a:srgbClr val="E7E7E7"/>
                </a:solidFill>
                <a:latin typeface="Calibri"/>
                <a:cs typeface="Calibri"/>
              </a:rPr>
              <a:t> </a:t>
            </a:r>
            <a:r>
              <a:rPr sz="2600" b="1" spc="310" dirty="0">
                <a:solidFill>
                  <a:srgbClr val="E7E7E7"/>
                </a:solidFill>
                <a:latin typeface="Calibri"/>
                <a:cs typeface="Calibri"/>
              </a:rPr>
              <a:t>nursing</a:t>
            </a:r>
            <a:r>
              <a:rPr sz="2600" b="1" spc="140" dirty="0">
                <a:solidFill>
                  <a:srgbClr val="E7E7E7"/>
                </a:solidFill>
                <a:latin typeface="Calibri"/>
                <a:cs typeface="Calibri"/>
              </a:rPr>
              <a:t> </a:t>
            </a:r>
            <a:r>
              <a:rPr sz="2600" b="1" spc="315" dirty="0">
                <a:solidFill>
                  <a:srgbClr val="E7E7E7"/>
                </a:solidFill>
                <a:latin typeface="Calibri"/>
                <a:cs typeface="Calibri"/>
              </a:rPr>
              <a:t>care</a:t>
            </a:r>
            <a:r>
              <a:rPr sz="2600" b="1" spc="140" dirty="0">
                <a:solidFill>
                  <a:srgbClr val="E7E7E7"/>
                </a:solidFill>
                <a:latin typeface="Calibri"/>
                <a:cs typeface="Calibri"/>
              </a:rPr>
              <a:t> </a:t>
            </a:r>
            <a:r>
              <a:rPr sz="2600" b="1" spc="270" dirty="0">
                <a:solidFill>
                  <a:srgbClr val="E7E7E7"/>
                </a:solidFill>
                <a:latin typeface="Calibri"/>
                <a:cs typeface="Calibri"/>
              </a:rPr>
              <a:t>for</a:t>
            </a:r>
            <a:r>
              <a:rPr sz="2600" b="1" spc="135" dirty="0">
                <a:solidFill>
                  <a:srgbClr val="E7E7E7"/>
                </a:solidFill>
                <a:latin typeface="Calibri"/>
                <a:cs typeface="Calibri"/>
              </a:rPr>
              <a:t> </a:t>
            </a:r>
            <a:r>
              <a:rPr sz="2600" b="1" spc="250" dirty="0">
                <a:solidFill>
                  <a:srgbClr val="E7E7E7"/>
                </a:solidFill>
                <a:latin typeface="Calibri"/>
                <a:cs typeface="Calibri"/>
              </a:rPr>
              <a:t>patients</a:t>
            </a:r>
            <a:r>
              <a:rPr sz="2600" b="1" spc="140" dirty="0">
                <a:solidFill>
                  <a:srgbClr val="E7E7E7"/>
                </a:solidFill>
                <a:latin typeface="Calibri"/>
                <a:cs typeface="Calibri"/>
              </a:rPr>
              <a:t> </a:t>
            </a:r>
            <a:r>
              <a:rPr sz="2600" b="1" spc="200" dirty="0">
                <a:solidFill>
                  <a:srgbClr val="E7E7E7"/>
                </a:solidFill>
                <a:latin typeface="Calibri"/>
                <a:cs typeface="Calibri"/>
              </a:rPr>
              <a:t>in</a:t>
            </a:r>
            <a:endParaRPr sz="2600">
              <a:latin typeface="Calibri"/>
              <a:cs typeface="Calibri"/>
            </a:endParaRPr>
          </a:p>
          <a:p>
            <a:pPr marL="12700" marR="5080">
              <a:lnSpc>
                <a:spcPct val="197100"/>
              </a:lnSpc>
              <a:spcBef>
                <a:spcPts val="5"/>
              </a:spcBef>
              <a:tabLst>
                <a:tab pos="7861300" algn="l"/>
              </a:tabLst>
            </a:pPr>
            <a:r>
              <a:rPr sz="2600" b="1" spc="254" dirty="0">
                <a:solidFill>
                  <a:srgbClr val="E7E7E7"/>
                </a:solidFill>
                <a:latin typeface="Calibri"/>
                <a:cs typeface="Calibri"/>
              </a:rPr>
              <a:t>acute,</a:t>
            </a:r>
            <a:r>
              <a:rPr sz="2600" b="1" spc="135" dirty="0">
                <a:solidFill>
                  <a:srgbClr val="E7E7E7"/>
                </a:solidFill>
                <a:latin typeface="Calibri"/>
                <a:cs typeface="Calibri"/>
              </a:rPr>
              <a:t> </a:t>
            </a:r>
            <a:r>
              <a:rPr sz="2600" b="1" spc="310" dirty="0">
                <a:solidFill>
                  <a:srgbClr val="E7E7E7"/>
                </a:solidFill>
                <a:latin typeface="Calibri"/>
                <a:cs typeface="Calibri"/>
              </a:rPr>
              <a:t>sub-</a:t>
            </a:r>
            <a:r>
              <a:rPr sz="2600" b="1" spc="254" dirty="0">
                <a:solidFill>
                  <a:srgbClr val="E7E7E7"/>
                </a:solidFill>
                <a:latin typeface="Calibri"/>
                <a:cs typeface="Calibri"/>
              </a:rPr>
              <a:t>acute,</a:t>
            </a:r>
            <a:r>
              <a:rPr sz="2600" b="1" spc="140" dirty="0">
                <a:solidFill>
                  <a:srgbClr val="E7E7E7"/>
                </a:solidFill>
                <a:latin typeface="Calibri"/>
                <a:cs typeface="Calibri"/>
              </a:rPr>
              <a:t> </a:t>
            </a:r>
            <a:r>
              <a:rPr sz="2600" b="1" spc="335" dirty="0">
                <a:solidFill>
                  <a:srgbClr val="E7E7E7"/>
                </a:solidFill>
                <a:latin typeface="Calibri"/>
                <a:cs typeface="Calibri"/>
              </a:rPr>
              <a:t>or</a:t>
            </a:r>
            <a:r>
              <a:rPr sz="2600" b="1" spc="140" dirty="0">
                <a:solidFill>
                  <a:srgbClr val="E7E7E7"/>
                </a:solidFill>
                <a:latin typeface="Calibri"/>
                <a:cs typeface="Calibri"/>
              </a:rPr>
              <a:t> </a:t>
            </a:r>
            <a:r>
              <a:rPr sz="2600" b="1" spc="320" dirty="0">
                <a:solidFill>
                  <a:srgbClr val="E7E7E7"/>
                </a:solidFill>
                <a:latin typeface="Calibri"/>
                <a:cs typeface="Calibri"/>
              </a:rPr>
              <a:t>long-</a:t>
            </a:r>
            <a:r>
              <a:rPr sz="2600" b="1" spc="290" dirty="0">
                <a:solidFill>
                  <a:srgbClr val="E7E7E7"/>
                </a:solidFill>
                <a:latin typeface="Calibri"/>
                <a:cs typeface="Calibri"/>
              </a:rPr>
              <a:t>term</a:t>
            </a:r>
            <a:r>
              <a:rPr sz="2600" b="1" spc="140" dirty="0">
                <a:solidFill>
                  <a:srgbClr val="E7E7E7"/>
                </a:solidFill>
                <a:latin typeface="Calibri"/>
                <a:cs typeface="Calibri"/>
              </a:rPr>
              <a:t> </a:t>
            </a:r>
            <a:r>
              <a:rPr sz="2600" b="1" spc="315" dirty="0">
                <a:solidFill>
                  <a:srgbClr val="E7E7E7"/>
                </a:solidFill>
                <a:latin typeface="Calibri"/>
                <a:cs typeface="Calibri"/>
              </a:rPr>
              <a:t>care</a:t>
            </a:r>
            <a:r>
              <a:rPr sz="2600" b="1" spc="140" dirty="0">
                <a:solidFill>
                  <a:srgbClr val="E7E7E7"/>
                </a:solidFill>
                <a:latin typeface="Calibri"/>
                <a:cs typeface="Calibri"/>
              </a:rPr>
              <a:t> </a:t>
            </a:r>
            <a:r>
              <a:rPr sz="2600" b="1" spc="180" dirty="0">
                <a:solidFill>
                  <a:srgbClr val="E7E7E7"/>
                </a:solidFill>
                <a:latin typeface="Calibri"/>
                <a:cs typeface="Calibri"/>
              </a:rPr>
              <a:t>facilities.</a:t>
            </a:r>
            <a:r>
              <a:rPr sz="2600" b="1" dirty="0">
                <a:solidFill>
                  <a:srgbClr val="E7E7E7"/>
                </a:solidFill>
                <a:latin typeface="Calibri"/>
                <a:cs typeface="Calibri"/>
              </a:rPr>
              <a:t>	</a:t>
            </a:r>
            <a:r>
              <a:rPr sz="2600" b="1" spc="300" dirty="0">
                <a:solidFill>
                  <a:srgbClr val="E7E7E7"/>
                </a:solidFill>
                <a:latin typeface="Calibri"/>
                <a:cs typeface="Calibri"/>
              </a:rPr>
              <a:t>They</a:t>
            </a:r>
            <a:r>
              <a:rPr sz="2600" b="1" spc="130" dirty="0">
                <a:solidFill>
                  <a:srgbClr val="E7E7E7"/>
                </a:solidFill>
                <a:latin typeface="Calibri"/>
                <a:cs typeface="Calibri"/>
              </a:rPr>
              <a:t> </a:t>
            </a:r>
            <a:r>
              <a:rPr sz="2600" b="1" spc="440" dirty="0">
                <a:solidFill>
                  <a:srgbClr val="E7E7E7"/>
                </a:solidFill>
                <a:latin typeface="Calibri"/>
                <a:cs typeface="Calibri"/>
              </a:rPr>
              <a:t>may</a:t>
            </a:r>
            <a:r>
              <a:rPr sz="2600" b="1" spc="130" dirty="0">
                <a:solidFill>
                  <a:srgbClr val="E7E7E7"/>
                </a:solidFill>
                <a:latin typeface="Calibri"/>
                <a:cs typeface="Calibri"/>
              </a:rPr>
              <a:t> </a:t>
            </a:r>
            <a:r>
              <a:rPr sz="2600" b="1" spc="285" dirty="0">
                <a:solidFill>
                  <a:srgbClr val="E7E7E7"/>
                </a:solidFill>
                <a:latin typeface="Calibri"/>
                <a:cs typeface="Calibri"/>
              </a:rPr>
              <a:t>also</a:t>
            </a:r>
            <a:r>
              <a:rPr sz="2600" b="1" spc="130" dirty="0">
                <a:solidFill>
                  <a:srgbClr val="E7E7E7"/>
                </a:solidFill>
                <a:latin typeface="Calibri"/>
                <a:cs typeface="Calibri"/>
              </a:rPr>
              <a:t> </a:t>
            </a:r>
            <a:r>
              <a:rPr sz="2600" b="1" spc="300" dirty="0">
                <a:solidFill>
                  <a:srgbClr val="E7E7E7"/>
                </a:solidFill>
                <a:latin typeface="Calibri"/>
                <a:cs typeface="Calibri"/>
              </a:rPr>
              <a:t>provide </a:t>
            </a:r>
            <a:r>
              <a:rPr sz="2600" b="1" spc="280" dirty="0">
                <a:solidFill>
                  <a:srgbClr val="E7E7E7"/>
                </a:solidFill>
                <a:latin typeface="Calibri"/>
                <a:cs typeface="Calibri"/>
              </a:rPr>
              <a:t>basic</a:t>
            </a:r>
            <a:r>
              <a:rPr sz="2600" b="1" spc="130" dirty="0">
                <a:solidFill>
                  <a:srgbClr val="E7E7E7"/>
                </a:solidFill>
                <a:latin typeface="Calibri"/>
                <a:cs typeface="Calibri"/>
              </a:rPr>
              <a:t> </a:t>
            </a:r>
            <a:r>
              <a:rPr sz="2600" b="1" spc="310" dirty="0">
                <a:solidFill>
                  <a:srgbClr val="E7E7E7"/>
                </a:solidFill>
                <a:latin typeface="Calibri"/>
                <a:cs typeface="Calibri"/>
              </a:rPr>
              <a:t>nursing</a:t>
            </a:r>
            <a:r>
              <a:rPr sz="2600" b="1" spc="135" dirty="0">
                <a:solidFill>
                  <a:srgbClr val="E7E7E7"/>
                </a:solidFill>
                <a:latin typeface="Calibri"/>
                <a:cs typeface="Calibri"/>
              </a:rPr>
              <a:t> </a:t>
            </a:r>
            <a:r>
              <a:rPr sz="2600" b="1" spc="315" dirty="0">
                <a:solidFill>
                  <a:srgbClr val="E7E7E7"/>
                </a:solidFill>
                <a:latin typeface="Calibri"/>
                <a:cs typeface="Calibri"/>
              </a:rPr>
              <a:t>care</a:t>
            </a:r>
            <a:r>
              <a:rPr sz="2600" b="1" spc="135" dirty="0">
                <a:solidFill>
                  <a:srgbClr val="E7E7E7"/>
                </a:solidFill>
                <a:latin typeface="Calibri"/>
                <a:cs typeface="Calibri"/>
              </a:rPr>
              <a:t> </a:t>
            </a:r>
            <a:r>
              <a:rPr sz="2600" b="1" spc="270" dirty="0">
                <a:solidFill>
                  <a:srgbClr val="E7E7E7"/>
                </a:solidFill>
                <a:latin typeface="Calibri"/>
                <a:cs typeface="Calibri"/>
              </a:rPr>
              <a:t>for</a:t>
            </a:r>
            <a:r>
              <a:rPr sz="2600" b="1" spc="130" dirty="0">
                <a:solidFill>
                  <a:srgbClr val="E7E7E7"/>
                </a:solidFill>
                <a:latin typeface="Calibri"/>
                <a:cs typeface="Calibri"/>
              </a:rPr>
              <a:t> </a:t>
            </a:r>
            <a:r>
              <a:rPr sz="2600" b="1" spc="250" dirty="0">
                <a:solidFill>
                  <a:srgbClr val="E7E7E7"/>
                </a:solidFill>
                <a:latin typeface="Calibri"/>
                <a:cs typeface="Calibri"/>
              </a:rPr>
              <a:t>patients</a:t>
            </a:r>
            <a:r>
              <a:rPr sz="2600" b="1" spc="135" dirty="0">
                <a:solidFill>
                  <a:srgbClr val="E7E7E7"/>
                </a:solidFill>
                <a:latin typeface="Calibri"/>
                <a:cs typeface="Calibri"/>
              </a:rPr>
              <a:t> </a:t>
            </a:r>
            <a:r>
              <a:rPr sz="2600" b="1" spc="225" dirty="0">
                <a:solidFill>
                  <a:srgbClr val="E7E7E7"/>
                </a:solidFill>
                <a:latin typeface="Calibri"/>
                <a:cs typeface="Calibri"/>
              </a:rPr>
              <a:t>in</a:t>
            </a:r>
            <a:r>
              <a:rPr sz="2600" b="1" spc="135" dirty="0">
                <a:solidFill>
                  <a:srgbClr val="E7E7E7"/>
                </a:solidFill>
                <a:latin typeface="Calibri"/>
                <a:cs typeface="Calibri"/>
              </a:rPr>
              <a:t> </a:t>
            </a:r>
            <a:r>
              <a:rPr sz="2600" b="1" spc="250" dirty="0">
                <a:solidFill>
                  <a:srgbClr val="E7E7E7"/>
                </a:solidFill>
                <a:latin typeface="Calibri"/>
                <a:cs typeface="Calibri"/>
              </a:rPr>
              <a:t>Assisted</a:t>
            </a:r>
            <a:r>
              <a:rPr sz="2600" b="1" spc="135" dirty="0">
                <a:solidFill>
                  <a:srgbClr val="E7E7E7"/>
                </a:solidFill>
                <a:latin typeface="Calibri"/>
                <a:cs typeface="Calibri"/>
              </a:rPr>
              <a:t> </a:t>
            </a:r>
            <a:r>
              <a:rPr sz="2600" b="1" spc="310" dirty="0">
                <a:solidFill>
                  <a:srgbClr val="E7E7E7"/>
                </a:solidFill>
                <a:latin typeface="Calibri"/>
                <a:cs typeface="Calibri"/>
              </a:rPr>
              <a:t>Living</a:t>
            </a:r>
            <a:r>
              <a:rPr sz="2600" b="1" spc="130" dirty="0">
                <a:solidFill>
                  <a:srgbClr val="E7E7E7"/>
                </a:solidFill>
                <a:latin typeface="Calibri"/>
                <a:cs typeface="Calibri"/>
              </a:rPr>
              <a:t> </a:t>
            </a:r>
            <a:r>
              <a:rPr sz="2600" b="1" spc="190" dirty="0">
                <a:solidFill>
                  <a:srgbClr val="E7E7E7"/>
                </a:solidFill>
                <a:latin typeface="Calibri"/>
                <a:cs typeface="Calibri"/>
              </a:rPr>
              <a:t>facilities</a:t>
            </a:r>
            <a:r>
              <a:rPr sz="2600" b="1" spc="135" dirty="0">
                <a:solidFill>
                  <a:srgbClr val="E7E7E7"/>
                </a:solidFill>
                <a:latin typeface="Calibri"/>
                <a:cs typeface="Calibri"/>
              </a:rPr>
              <a:t> </a:t>
            </a:r>
            <a:r>
              <a:rPr sz="2600" b="1" spc="335" dirty="0">
                <a:solidFill>
                  <a:srgbClr val="E7E7E7"/>
                </a:solidFill>
                <a:latin typeface="Calibri"/>
                <a:cs typeface="Calibri"/>
              </a:rPr>
              <a:t>or</a:t>
            </a:r>
            <a:r>
              <a:rPr sz="2600" b="1" spc="135" dirty="0">
                <a:solidFill>
                  <a:srgbClr val="E7E7E7"/>
                </a:solidFill>
                <a:latin typeface="Calibri"/>
                <a:cs typeface="Calibri"/>
              </a:rPr>
              <a:t> </a:t>
            </a:r>
            <a:r>
              <a:rPr sz="2600" b="1" spc="225" dirty="0">
                <a:solidFill>
                  <a:srgbClr val="E7E7E7"/>
                </a:solidFill>
                <a:latin typeface="Calibri"/>
                <a:cs typeface="Calibri"/>
              </a:rPr>
              <a:t>in</a:t>
            </a:r>
            <a:r>
              <a:rPr sz="2600" b="1" spc="135" dirty="0">
                <a:solidFill>
                  <a:srgbClr val="E7E7E7"/>
                </a:solidFill>
                <a:latin typeface="Calibri"/>
                <a:cs typeface="Calibri"/>
              </a:rPr>
              <a:t> </a:t>
            </a:r>
            <a:r>
              <a:rPr sz="2600" b="1" spc="220" dirty="0">
                <a:solidFill>
                  <a:srgbClr val="E7E7E7"/>
                </a:solidFill>
                <a:latin typeface="Calibri"/>
                <a:cs typeface="Calibri"/>
              </a:rPr>
              <a:t>patients’ </a:t>
            </a:r>
            <a:r>
              <a:rPr sz="2600" b="1" spc="290" dirty="0">
                <a:solidFill>
                  <a:srgbClr val="E7E7E7"/>
                </a:solidFill>
                <a:latin typeface="Calibri"/>
                <a:cs typeface="Calibri"/>
              </a:rPr>
              <a:t>homes.</a:t>
            </a:r>
            <a:r>
              <a:rPr sz="2600" b="1" spc="145" dirty="0">
                <a:solidFill>
                  <a:srgbClr val="E7E7E7"/>
                </a:solidFill>
                <a:latin typeface="Calibri"/>
                <a:cs typeface="Calibri"/>
              </a:rPr>
              <a:t> </a:t>
            </a:r>
            <a:r>
              <a:rPr sz="2600" b="1" spc="295" dirty="0">
                <a:solidFill>
                  <a:srgbClr val="E7E7E7"/>
                </a:solidFill>
                <a:latin typeface="Calibri"/>
                <a:cs typeface="Calibri"/>
              </a:rPr>
              <a:t>Employment</a:t>
            </a:r>
            <a:r>
              <a:rPr sz="2600" b="1" spc="145" dirty="0">
                <a:solidFill>
                  <a:srgbClr val="E7E7E7"/>
                </a:solidFill>
                <a:latin typeface="Calibri"/>
                <a:cs typeface="Calibri"/>
              </a:rPr>
              <a:t> </a:t>
            </a:r>
            <a:r>
              <a:rPr sz="2600" b="1" spc="250" dirty="0">
                <a:solidFill>
                  <a:srgbClr val="E7E7E7"/>
                </a:solidFill>
                <a:latin typeface="Calibri"/>
                <a:cs typeface="Calibri"/>
              </a:rPr>
              <a:t>opportunities</a:t>
            </a:r>
            <a:r>
              <a:rPr sz="2600" b="1" spc="145" dirty="0">
                <a:solidFill>
                  <a:srgbClr val="E7E7E7"/>
                </a:solidFill>
                <a:latin typeface="Calibri"/>
                <a:cs typeface="Calibri"/>
              </a:rPr>
              <a:t> </a:t>
            </a:r>
            <a:r>
              <a:rPr sz="2600" b="1" spc="270" dirty="0">
                <a:solidFill>
                  <a:srgbClr val="E7E7E7"/>
                </a:solidFill>
                <a:latin typeface="Calibri"/>
                <a:cs typeface="Calibri"/>
              </a:rPr>
              <a:t>for</a:t>
            </a:r>
            <a:r>
              <a:rPr sz="2600" b="1" spc="145" dirty="0">
                <a:solidFill>
                  <a:srgbClr val="E7E7E7"/>
                </a:solidFill>
                <a:latin typeface="Calibri"/>
                <a:cs typeface="Calibri"/>
              </a:rPr>
              <a:t> </a:t>
            </a:r>
            <a:r>
              <a:rPr sz="2600" b="1" spc="420" dirty="0">
                <a:solidFill>
                  <a:srgbClr val="E7E7E7"/>
                </a:solidFill>
                <a:latin typeface="Calibri"/>
                <a:cs typeface="Calibri"/>
              </a:rPr>
              <a:t>CNAs</a:t>
            </a:r>
            <a:r>
              <a:rPr sz="2600" b="1" spc="145" dirty="0">
                <a:solidFill>
                  <a:srgbClr val="E7E7E7"/>
                </a:solidFill>
                <a:latin typeface="Calibri"/>
                <a:cs typeface="Calibri"/>
              </a:rPr>
              <a:t> </a:t>
            </a:r>
            <a:r>
              <a:rPr sz="2600" b="1" spc="235" dirty="0">
                <a:solidFill>
                  <a:srgbClr val="E7E7E7"/>
                </a:solidFill>
                <a:latin typeface="Calibri"/>
                <a:cs typeface="Calibri"/>
              </a:rPr>
              <a:t>include</a:t>
            </a:r>
            <a:r>
              <a:rPr sz="2600" b="1" spc="145" dirty="0">
                <a:solidFill>
                  <a:srgbClr val="E7E7E7"/>
                </a:solidFill>
                <a:latin typeface="Calibri"/>
                <a:cs typeface="Calibri"/>
              </a:rPr>
              <a:t> </a:t>
            </a:r>
            <a:r>
              <a:rPr sz="2600" b="1" spc="250" dirty="0">
                <a:solidFill>
                  <a:srgbClr val="E7E7E7"/>
                </a:solidFill>
                <a:latin typeface="Calibri"/>
                <a:cs typeface="Calibri"/>
              </a:rPr>
              <a:t>hospitals,</a:t>
            </a:r>
            <a:r>
              <a:rPr sz="2600" b="1" spc="145" dirty="0">
                <a:solidFill>
                  <a:srgbClr val="E7E7E7"/>
                </a:solidFill>
                <a:latin typeface="Calibri"/>
                <a:cs typeface="Calibri"/>
              </a:rPr>
              <a:t> </a:t>
            </a:r>
            <a:r>
              <a:rPr sz="2600" b="1" spc="300" dirty="0">
                <a:solidFill>
                  <a:srgbClr val="E7E7E7"/>
                </a:solidFill>
                <a:latin typeface="Calibri"/>
                <a:cs typeface="Calibri"/>
              </a:rPr>
              <a:t>nursing </a:t>
            </a:r>
            <a:r>
              <a:rPr sz="2600" b="1" spc="290" dirty="0">
                <a:solidFill>
                  <a:srgbClr val="E7E7E7"/>
                </a:solidFill>
                <a:latin typeface="Calibri"/>
                <a:cs typeface="Calibri"/>
              </a:rPr>
              <a:t>homes,</a:t>
            </a:r>
            <a:r>
              <a:rPr sz="2600" b="1" spc="135" dirty="0">
                <a:solidFill>
                  <a:srgbClr val="E7E7E7"/>
                </a:solidFill>
                <a:latin typeface="Calibri"/>
                <a:cs typeface="Calibri"/>
              </a:rPr>
              <a:t> </a:t>
            </a:r>
            <a:r>
              <a:rPr sz="2600" b="1" spc="250" dirty="0">
                <a:solidFill>
                  <a:srgbClr val="E7E7E7"/>
                </a:solidFill>
                <a:latin typeface="Calibri"/>
                <a:cs typeface="Calibri"/>
              </a:rPr>
              <a:t>Assisted</a:t>
            </a:r>
            <a:r>
              <a:rPr sz="2600" b="1" spc="140" dirty="0">
                <a:solidFill>
                  <a:srgbClr val="E7E7E7"/>
                </a:solidFill>
                <a:latin typeface="Calibri"/>
                <a:cs typeface="Calibri"/>
              </a:rPr>
              <a:t> </a:t>
            </a:r>
            <a:r>
              <a:rPr sz="2600" b="1" spc="300" dirty="0">
                <a:solidFill>
                  <a:srgbClr val="E7E7E7"/>
                </a:solidFill>
                <a:latin typeface="Calibri"/>
                <a:cs typeface="Calibri"/>
              </a:rPr>
              <a:t>Living,</a:t>
            </a:r>
            <a:r>
              <a:rPr sz="2600" b="1" spc="140" dirty="0">
                <a:solidFill>
                  <a:srgbClr val="E7E7E7"/>
                </a:solidFill>
                <a:latin typeface="Calibri"/>
                <a:cs typeface="Calibri"/>
              </a:rPr>
              <a:t> </a:t>
            </a:r>
            <a:r>
              <a:rPr sz="2600" b="1" spc="185" dirty="0">
                <a:solidFill>
                  <a:srgbClr val="E7E7E7"/>
                </a:solidFill>
                <a:latin typeface="Calibri"/>
                <a:cs typeface="Calibri"/>
              </a:rPr>
              <a:t>clinics</a:t>
            </a:r>
            <a:r>
              <a:rPr sz="2600" b="1" spc="135" dirty="0">
                <a:solidFill>
                  <a:srgbClr val="E7E7E7"/>
                </a:solidFill>
                <a:latin typeface="Calibri"/>
                <a:cs typeface="Calibri"/>
              </a:rPr>
              <a:t> </a:t>
            </a:r>
            <a:r>
              <a:rPr sz="2600" b="1" spc="390" dirty="0">
                <a:solidFill>
                  <a:srgbClr val="E7E7E7"/>
                </a:solidFill>
                <a:latin typeface="Calibri"/>
                <a:cs typeface="Calibri"/>
              </a:rPr>
              <a:t>and</a:t>
            </a:r>
            <a:r>
              <a:rPr sz="2600" b="1" spc="140" dirty="0">
                <a:solidFill>
                  <a:srgbClr val="E7E7E7"/>
                </a:solidFill>
                <a:latin typeface="Calibri"/>
                <a:cs typeface="Calibri"/>
              </a:rPr>
              <a:t> </a:t>
            </a:r>
            <a:r>
              <a:rPr sz="2600" b="1" spc="325" dirty="0">
                <a:solidFill>
                  <a:srgbClr val="E7E7E7"/>
                </a:solidFill>
                <a:latin typeface="Calibri"/>
                <a:cs typeface="Calibri"/>
              </a:rPr>
              <a:t>home-</a:t>
            </a:r>
            <a:r>
              <a:rPr sz="2600" b="1" spc="315" dirty="0">
                <a:solidFill>
                  <a:srgbClr val="E7E7E7"/>
                </a:solidFill>
                <a:latin typeface="Calibri"/>
                <a:cs typeface="Calibri"/>
              </a:rPr>
              <a:t>care</a:t>
            </a:r>
            <a:r>
              <a:rPr sz="2600" b="1" spc="140" dirty="0">
                <a:solidFill>
                  <a:srgbClr val="E7E7E7"/>
                </a:solidFill>
                <a:latin typeface="Calibri"/>
                <a:cs typeface="Calibri"/>
              </a:rPr>
              <a:t> </a:t>
            </a:r>
            <a:r>
              <a:rPr sz="2600" b="1" spc="275" dirty="0">
                <a:solidFill>
                  <a:srgbClr val="E7E7E7"/>
                </a:solidFill>
                <a:latin typeface="Calibri"/>
                <a:cs typeface="Calibri"/>
              </a:rPr>
              <a:t>agencies.</a:t>
            </a:r>
            <a:endParaRPr sz="2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655810" cy="10287000"/>
            <a:chOff x="0" y="0"/>
            <a:chExt cx="9655810" cy="102870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5749290" cy="10287000"/>
            </a:xfrm>
            <a:custGeom>
              <a:avLst/>
              <a:gdLst/>
              <a:ahLst/>
              <a:cxnLst/>
              <a:rect l="l" t="t" r="r" b="b"/>
              <a:pathLst>
                <a:path w="5749290" h="10287000">
                  <a:moveTo>
                    <a:pt x="5748772" y="10286999"/>
                  </a:moveTo>
                  <a:lnTo>
                    <a:pt x="0" y="10286999"/>
                  </a:lnTo>
                  <a:lnTo>
                    <a:pt x="0" y="0"/>
                  </a:lnTo>
                  <a:lnTo>
                    <a:pt x="5748772" y="0"/>
                  </a:lnTo>
                  <a:lnTo>
                    <a:pt x="5748772" y="10286999"/>
                  </a:lnTo>
                  <a:close/>
                </a:path>
              </a:pathLst>
            </a:custGeom>
            <a:solidFill>
              <a:srgbClr val="FFCC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53208" y="739933"/>
              <a:ext cx="8302319" cy="8735483"/>
            </a:xfrm>
            <a:prstGeom prst="rect">
              <a:avLst/>
            </a:prstGeom>
          </p:spPr>
        </p:pic>
      </p:grpSp>
      <p:sp>
        <p:nvSpPr>
          <p:cNvPr id="5" name="object 5"/>
          <p:cNvSpPr/>
          <p:nvPr/>
        </p:nvSpPr>
        <p:spPr>
          <a:xfrm>
            <a:off x="16038307" y="1028700"/>
            <a:ext cx="1286510" cy="321945"/>
          </a:xfrm>
          <a:custGeom>
            <a:avLst/>
            <a:gdLst/>
            <a:ahLst/>
            <a:cxnLst/>
            <a:rect l="l" t="t" r="r" b="b"/>
            <a:pathLst>
              <a:path w="1286509" h="321944">
                <a:moveTo>
                  <a:pt x="160808" y="321617"/>
                </a:moveTo>
                <a:lnTo>
                  <a:pt x="118047" y="315875"/>
                </a:lnTo>
                <a:lnTo>
                  <a:pt x="79630" y="299670"/>
                </a:lnTo>
                <a:lnTo>
                  <a:pt x="47086" y="274530"/>
                </a:lnTo>
                <a:lnTo>
                  <a:pt x="21947" y="241987"/>
                </a:lnTo>
                <a:lnTo>
                  <a:pt x="5741" y="203570"/>
                </a:lnTo>
                <a:lnTo>
                  <a:pt x="0" y="160808"/>
                </a:lnTo>
                <a:lnTo>
                  <a:pt x="5741" y="118047"/>
                </a:lnTo>
                <a:lnTo>
                  <a:pt x="21947" y="79630"/>
                </a:lnTo>
                <a:lnTo>
                  <a:pt x="47086" y="47086"/>
                </a:lnTo>
                <a:lnTo>
                  <a:pt x="79630" y="21947"/>
                </a:lnTo>
                <a:lnTo>
                  <a:pt x="118047" y="5741"/>
                </a:lnTo>
                <a:lnTo>
                  <a:pt x="160808" y="0"/>
                </a:lnTo>
                <a:lnTo>
                  <a:pt x="203570" y="5741"/>
                </a:lnTo>
                <a:lnTo>
                  <a:pt x="241987" y="21947"/>
                </a:lnTo>
                <a:lnTo>
                  <a:pt x="274530" y="47086"/>
                </a:lnTo>
                <a:lnTo>
                  <a:pt x="299670" y="79630"/>
                </a:lnTo>
                <a:lnTo>
                  <a:pt x="315875" y="118047"/>
                </a:lnTo>
                <a:lnTo>
                  <a:pt x="321617" y="160808"/>
                </a:lnTo>
                <a:lnTo>
                  <a:pt x="315875" y="203570"/>
                </a:lnTo>
                <a:lnTo>
                  <a:pt x="299670" y="241987"/>
                </a:lnTo>
                <a:lnTo>
                  <a:pt x="274530" y="274530"/>
                </a:lnTo>
                <a:lnTo>
                  <a:pt x="241987" y="299670"/>
                </a:lnTo>
                <a:lnTo>
                  <a:pt x="203570" y="315875"/>
                </a:lnTo>
                <a:lnTo>
                  <a:pt x="160808" y="321617"/>
                </a:lnTo>
                <a:close/>
              </a:path>
              <a:path w="1286509" h="321944">
                <a:moveTo>
                  <a:pt x="1125661" y="321617"/>
                </a:moveTo>
                <a:lnTo>
                  <a:pt x="1082900" y="315875"/>
                </a:lnTo>
                <a:lnTo>
                  <a:pt x="1044482" y="299670"/>
                </a:lnTo>
                <a:lnTo>
                  <a:pt x="1011939" y="274530"/>
                </a:lnTo>
                <a:lnTo>
                  <a:pt x="986800" y="241987"/>
                </a:lnTo>
                <a:lnTo>
                  <a:pt x="970594" y="203570"/>
                </a:lnTo>
                <a:lnTo>
                  <a:pt x="964852" y="160808"/>
                </a:lnTo>
                <a:lnTo>
                  <a:pt x="970594" y="118047"/>
                </a:lnTo>
                <a:lnTo>
                  <a:pt x="986800" y="79630"/>
                </a:lnTo>
                <a:lnTo>
                  <a:pt x="1011939" y="47086"/>
                </a:lnTo>
                <a:lnTo>
                  <a:pt x="1044482" y="21947"/>
                </a:lnTo>
                <a:lnTo>
                  <a:pt x="1082900" y="5741"/>
                </a:lnTo>
                <a:lnTo>
                  <a:pt x="1125661" y="0"/>
                </a:lnTo>
                <a:lnTo>
                  <a:pt x="1168422" y="5741"/>
                </a:lnTo>
                <a:lnTo>
                  <a:pt x="1206840" y="21947"/>
                </a:lnTo>
                <a:lnTo>
                  <a:pt x="1239383" y="47086"/>
                </a:lnTo>
                <a:lnTo>
                  <a:pt x="1264522" y="79630"/>
                </a:lnTo>
                <a:lnTo>
                  <a:pt x="1280728" y="118047"/>
                </a:lnTo>
                <a:lnTo>
                  <a:pt x="1286470" y="160808"/>
                </a:lnTo>
                <a:lnTo>
                  <a:pt x="1280728" y="203570"/>
                </a:lnTo>
                <a:lnTo>
                  <a:pt x="1264522" y="241987"/>
                </a:lnTo>
                <a:lnTo>
                  <a:pt x="1239383" y="274530"/>
                </a:lnTo>
                <a:lnTo>
                  <a:pt x="1206840" y="299670"/>
                </a:lnTo>
                <a:lnTo>
                  <a:pt x="1168422" y="315875"/>
                </a:lnTo>
                <a:lnTo>
                  <a:pt x="1125661" y="321617"/>
                </a:lnTo>
                <a:close/>
              </a:path>
              <a:path w="1286509" h="321944">
                <a:moveTo>
                  <a:pt x="643235" y="321617"/>
                </a:moveTo>
                <a:lnTo>
                  <a:pt x="600473" y="315875"/>
                </a:lnTo>
                <a:lnTo>
                  <a:pt x="562056" y="299670"/>
                </a:lnTo>
                <a:lnTo>
                  <a:pt x="529513" y="274530"/>
                </a:lnTo>
                <a:lnTo>
                  <a:pt x="504373" y="241987"/>
                </a:lnTo>
                <a:lnTo>
                  <a:pt x="488168" y="203570"/>
                </a:lnTo>
                <a:lnTo>
                  <a:pt x="482426" y="160808"/>
                </a:lnTo>
                <a:lnTo>
                  <a:pt x="488168" y="118047"/>
                </a:lnTo>
                <a:lnTo>
                  <a:pt x="504373" y="79630"/>
                </a:lnTo>
                <a:lnTo>
                  <a:pt x="529513" y="47086"/>
                </a:lnTo>
                <a:lnTo>
                  <a:pt x="562056" y="21947"/>
                </a:lnTo>
                <a:lnTo>
                  <a:pt x="600473" y="5741"/>
                </a:lnTo>
                <a:lnTo>
                  <a:pt x="643235" y="0"/>
                </a:lnTo>
                <a:lnTo>
                  <a:pt x="685996" y="5741"/>
                </a:lnTo>
                <a:lnTo>
                  <a:pt x="724413" y="21947"/>
                </a:lnTo>
                <a:lnTo>
                  <a:pt x="756957" y="47086"/>
                </a:lnTo>
                <a:lnTo>
                  <a:pt x="782096" y="79630"/>
                </a:lnTo>
                <a:lnTo>
                  <a:pt x="798302" y="118047"/>
                </a:lnTo>
                <a:lnTo>
                  <a:pt x="804043" y="160808"/>
                </a:lnTo>
                <a:lnTo>
                  <a:pt x="798302" y="203570"/>
                </a:lnTo>
                <a:lnTo>
                  <a:pt x="782096" y="241987"/>
                </a:lnTo>
                <a:lnTo>
                  <a:pt x="756957" y="274530"/>
                </a:lnTo>
                <a:lnTo>
                  <a:pt x="724413" y="299670"/>
                </a:lnTo>
                <a:lnTo>
                  <a:pt x="685996" y="315875"/>
                </a:lnTo>
                <a:lnTo>
                  <a:pt x="643235" y="32161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5664814" y="7619566"/>
            <a:ext cx="2623185" cy="2667635"/>
          </a:xfrm>
          <a:custGeom>
            <a:avLst/>
            <a:gdLst/>
            <a:ahLst/>
            <a:cxnLst/>
            <a:rect l="l" t="t" r="r" b="b"/>
            <a:pathLst>
              <a:path w="2623184" h="2667634">
                <a:moveTo>
                  <a:pt x="1904" y="2171699"/>
                </a:moveTo>
                <a:lnTo>
                  <a:pt x="803" y="2146299"/>
                </a:lnTo>
                <a:lnTo>
                  <a:pt x="238" y="2108199"/>
                </a:lnTo>
                <a:lnTo>
                  <a:pt x="29" y="2082799"/>
                </a:lnTo>
                <a:lnTo>
                  <a:pt x="0" y="2044699"/>
                </a:lnTo>
                <a:lnTo>
                  <a:pt x="2045037" y="0"/>
                </a:lnTo>
                <a:lnTo>
                  <a:pt x="2136614" y="0"/>
                </a:lnTo>
                <a:lnTo>
                  <a:pt x="2166902" y="12699"/>
                </a:lnTo>
                <a:lnTo>
                  <a:pt x="1904" y="2171699"/>
                </a:lnTo>
                <a:close/>
              </a:path>
              <a:path w="2623184" h="2667634">
                <a:moveTo>
                  <a:pt x="7616" y="1917699"/>
                </a:moveTo>
                <a:lnTo>
                  <a:pt x="10829" y="1879599"/>
                </a:lnTo>
                <a:lnTo>
                  <a:pt x="14757" y="1854199"/>
                </a:lnTo>
                <a:lnTo>
                  <a:pt x="19398" y="1816099"/>
                </a:lnTo>
                <a:lnTo>
                  <a:pt x="24753" y="1777999"/>
                </a:lnTo>
                <a:lnTo>
                  <a:pt x="1772746" y="25399"/>
                </a:lnTo>
                <a:lnTo>
                  <a:pt x="1843199" y="25399"/>
                </a:lnTo>
                <a:lnTo>
                  <a:pt x="1878247" y="12699"/>
                </a:lnTo>
                <a:lnTo>
                  <a:pt x="1913652" y="12699"/>
                </a:lnTo>
                <a:lnTo>
                  <a:pt x="7616" y="1917699"/>
                </a:lnTo>
                <a:close/>
              </a:path>
              <a:path w="2623184" h="2667634">
                <a:moveTo>
                  <a:pt x="22849" y="2400299"/>
                </a:moveTo>
                <a:lnTo>
                  <a:pt x="18892" y="2374899"/>
                </a:lnTo>
                <a:lnTo>
                  <a:pt x="15471" y="2349499"/>
                </a:lnTo>
                <a:lnTo>
                  <a:pt x="12406" y="2311399"/>
                </a:lnTo>
                <a:lnTo>
                  <a:pt x="9520" y="2285999"/>
                </a:lnTo>
                <a:lnTo>
                  <a:pt x="2284958" y="12699"/>
                </a:lnTo>
                <a:lnTo>
                  <a:pt x="2312389" y="12699"/>
                </a:lnTo>
                <a:lnTo>
                  <a:pt x="2340178" y="25399"/>
                </a:lnTo>
                <a:lnTo>
                  <a:pt x="2395398" y="25399"/>
                </a:lnTo>
                <a:lnTo>
                  <a:pt x="22849" y="2400299"/>
                </a:lnTo>
                <a:close/>
              </a:path>
              <a:path w="2623184" h="2667634">
                <a:moveTo>
                  <a:pt x="62836" y="2603499"/>
                </a:moveTo>
                <a:lnTo>
                  <a:pt x="39986" y="2501899"/>
                </a:lnTo>
                <a:lnTo>
                  <a:pt x="2500125" y="50799"/>
                </a:lnTo>
                <a:lnTo>
                  <a:pt x="2525533" y="50799"/>
                </a:lnTo>
                <a:lnTo>
                  <a:pt x="2575636" y="63499"/>
                </a:lnTo>
                <a:lnTo>
                  <a:pt x="2601044" y="63499"/>
                </a:lnTo>
                <a:lnTo>
                  <a:pt x="62836" y="2603499"/>
                </a:lnTo>
                <a:close/>
              </a:path>
              <a:path w="2623184" h="2667634">
                <a:moveTo>
                  <a:pt x="51411" y="1625599"/>
                </a:moveTo>
                <a:lnTo>
                  <a:pt x="62062" y="1587499"/>
                </a:lnTo>
                <a:lnTo>
                  <a:pt x="73785" y="1536699"/>
                </a:lnTo>
                <a:lnTo>
                  <a:pt x="86221" y="1498599"/>
                </a:lnTo>
                <a:lnTo>
                  <a:pt x="99014" y="1447799"/>
                </a:lnTo>
                <a:lnTo>
                  <a:pt x="1449044" y="101599"/>
                </a:lnTo>
                <a:lnTo>
                  <a:pt x="1577573" y="63499"/>
                </a:lnTo>
                <a:lnTo>
                  <a:pt x="1620416" y="63499"/>
                </a:lnTo>
                <a:lnTo>
                  <a:pt x="51411" y="1625599"/>
                </a:lnTo>
                <a:close/>
              </a:path>
              <a:path w="2623184" h="2667634">
                <a:moveTo>
                  <a:pt x="248645" y="2667432"/>
                </a:moveTo>
                <a:lnTo>
                  <a:pt x="128957" y="2667432"/>
                </a:lnTo>
                <a:lnTo>
                  <a:pt x="2623184" y="165996"/>
                </a:lnTo>
                <a:lnTo>
                  <a:pt x="2623184" y="296890"/>
                </a:lnTo>
                <a:lnTo>
                  <a:pt x="248645" y="2667432"/>
                </a:lnTo>
                <a:close/>
              </a:path>
              <a:path w="2623184" h="2667634">
                <a:moveTo>
                  <a:pt x="175180" y="1257299"/>
                </a:moveTo>
                <a:lnTo>
                  <a:pt x="194856" y="1206499"/>
                </a:lnTo>
                <a:lnTo>
                  <a:pt x="215801" y="1168399"/>
                </a:lnTo>
                <a:lnTo>
                  <a:pt x="238016" y="1117599"/>
                </a:lnTo>
                <a:lnTo>
                  <a:pt x="261500" y="1079499"/>
                </a:lnTo>
                <a:lnTo>
                  <a:pt x="286254" y="1041399"/>
                </a:lnTo>
                <a:lnTo>
                  <a:pt x="312277" y="990599"/>
                </a:lnTo>
                <a:lnTo>
                  <a:pt x="990148" y="317499"/>
                </a:lnTo>
                <a:lnTo>
                  <a:pt x="1075129" y="266699"/>
                </a:lnTo>
                <a:lnTo>
                  <a:pt x="1162225" y="215899"/>
                </a:lnTo>
                <a:lnTo>
                  <a:pt x="1206435" y="203199"/>
                </a:lnTo>
                <a:lnTo>
                  <a:pt x="1251014" y="177799"/>
                </a:lnTo>
                <a:lnTo>
                  <a:pt x="175180" y="1257299"/>
                </a:lnTo>
                <a:close/>
              </a:path>
              <a:path w="2623184" h="2667634">
                <a:moveTo>
                  <a:pt x="499217" y="2667432"/>
                </a:moveTo>
                <a:lnTo>
                  <a:pt x="372313" y="2667432"/>
                </a:lnTo>
                <a:lnTo>
                  <a:pt x="2623184" y="423921"/>
                </a:lnTo>
                <a:lnTo>
                  <a:pt x="2623184" y="547844"/>
                </a:lnTo>
                <a:lnTo>
                  <a:pt x="499217" y="2667432"/>
                </a:lnTo>
                <a:close/>
              </a:path>
              <a:path w="2623184" h="2667634">
                <a:moveTo>
                  <a:pt x="745039" y="2667432"/>
                </a:moveTo>
                <a:lnTo>
                  <a:pt x="625392" y="2667432"/>
                </a:lnTo>
                <a:lnTo>
                  <a:pt x="2623184" y="668729"/>
                </a:lnTo>
                <a:lnTo>
                  <a:pt x="2623184" y="787177"/>
                </a:lnTo>
                <a:lnTo>
                  <a:pt x="745039" y="2667432"/>
                </a:lnTo>
                <a:close/>
              </a:path>
              <a:path w="2623184" h="2667634">
                <a:moveTo>
                  <a:pt x="995336" y="2667432"/>
                </a:moveTo>
                <a:lnTo>
                  <a:pt x="869721" y="2667432"/>
                </a:lnTo>
                <a:lnTo>
                  <a:pt x="2623184" y="915100"/>
                </a:lnTo>
                <a:lnTo>
                  <a:pt x="2623184" y="1040263"/>
                </a:lnTo>
                <a:lnTo>
                  <a:pt x="995336" y="2667432"/>
                </a:lnTo>
                <a:close/>
              </a:path>
              <a:path w="2623184" h="2667634">
                <a:moveTo>
                  <a:pt x="1242145" y="2667432"/>
                </a:moveTo>
                <a:lnTo>
                  <a:pt x="1123368" y="2667432"/>
                </a:lnTo>
                <a:lnTo>
                  <a:pt x="2623184" y="1164981"/>
                </a:lnTo>
                <a:lnTo>
                  <a:pt x="2623184" y="1284273"/>
                </a:lnTo>
                <a:lnTo>
                  <a:pt x="1242145" y="2667432"/>
                </a:lnTo>
                <a:close/>
              </a:path>
              <a:path w="2623184" h="2667634">
                <a:moveTo>
                  <a:pt x="1486629" y="2667432"/>
                </a:moveTo>
                <a:lnTo>
                  <a:pt x="1365338" y="2667432"/>
                </a:lnTo>
                <a:lnTo>
                  <a:pt x="2623184" y="1411718"/>
                </a:lnTo>
                <a:lnTo>
                  <a:pt x="2623184" y="1528648"/>
                </a:lnTo>
                <a:lnTo>
                  <a:pt x="1486629" y="2667432"/>
                </a:lnTo>
                <a:close/>
              </a:path>
              <a:path w="2623184" h="2667634">
                <a:moveTo>
                  <a:pt x="1741454" y="2667432"/>
                </a:moveTo>
                <a:lnTo>
                  <a:pt x="1610937" y="2667432"/>
                </a:lnTo>
                <a:lnTo>
                  <a:pt x="2623184" y="1653200"/>
                </a:lnTo>
                <a:lnTo>
                  <a:pt x="2623184" y="1786059"/>
                </a:lnTo>
                <a:lnTo>
                  <a:pt x="1741454" y="2667432"/>
                </a:lnTo>
                <a:close/>
              </a:path>
              <a:path w="2623184" h="2667634">
                <a:moveTo>
                  <a:pt x="1980891" y="2667432"/>
                </a:moveTo>
                <a:lnTo>
                  <a:pt x="1861288" y="2667432"/>
                </a:lnTo>
                <a:lnTo>
                  <a:pt x="2623184" y="1906178"/>
                </a:lnTo>
                <a:lnTo>
                  <a:pt x="2623184" y="2024706"/>
                </a:lnTo>
                <a:lnTo>
                  <a:pt x="1980891" y="2667432"/>
                </a:lnTo>
                <a:close/>
              </a:path>
              <a:path w="2623184" h="2667634">
                <a:moveTo>
                  <a:pt x="2230671" y="2667432"/>
                </a:moveTo>
                <a:lnTo>
                  <a:pt x="2105036" y="2667432"/>
                </a:lnTo>
                <a:lnTo>
                  <a:pt x="2623184" y="2149388"/>
                </a:lnTo>
                <a:lnTo>
                  <a:pt x="2623184" y="2274566"/>
                </a:lnTo>
                <a:lnTo>
                  <a:pt x="2230671" y="2667432"/>
                </a:lnTo>
                <a:close/>
              </a:path>
              <a:path w="2623184" h="2667634">
                <a:moveTo>
                  <a:pt x="2482218" y="2667432"/>
                </a:moveTo>
                <a:lnTo>
                  <a:pt x="2357428" y="2667432"/>
                </a:lnTo>
                <a:lnTo>
                  <a:pt x="2623184" y="2400602"/>
                </a:lnTo>
                <a:lnTo>
                  <a:pt x="2623184" y="2526433"/>
                </a:lnTo>
                <a:lnTo>
                  <a:pt x="2482218" y="2667432"/>
                </a:lnTo>
                <a:close/>
              </a:path>
              <a:path w="2623184" h="2667634">
                <a:moveTo>
                  <a:pt x="2623184" y="2667432"/>
                </a:moveTo>
                <a:lnTo>
                  <a:pt x="2606588" y="2667432"/>
                </a:lnTo>
                <a:lnTo>
                  <a:pt x="2623184" y="2650862"/>
                </a:lnTo>
                <a:lnTo>
                  <a:pt x="2623184" y="2667432"/>
                </a:lnTo>
                <a:close/>
              </a:path>
            </a:pathLst>
          </a:custGeom>
          <a:solidFill>
            <a:srgbClr val="FFFFFF">
              <a:alpha val="1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0437893" y="637527"/>
            <a:ext cx="6839584" cy="8169275"/>
          </a:xfrm>
          <a:prstGeom prst="rect">
            <a:avLst/>
          </a:prstGeom>
        </p:spPr>
        <p:txBody>
          <a:bodyPr vert="horz" wrap="square" lIns="0" tIns="2393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885"/>
              </a:spcBef>
            </a:pPr>
            <a:r>
              <a:rPr sz="9200" b="1" spc="2025" dirty="0">
                <a:solidFill>
                  <a:srgbClr val="FFFFFF"/>
                </a:solidFill>
                <a:latin typeface="Calibri"/>
                <a:cs typeface="Calibri"/>
              </a:rPr>
              <a:t>Wh</a:t>
            </a:r>
            <a:r>
              <a:rPr sz="9200" b="1" spc="1475" dirty="0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endParaRPr sz="9200">
              <a:latin typeface="Calibri"/>
              <a:cs typeface="Calibri"/>
            </a:endParaRPr>
          </a:p>
          <a:p>
            <a:pPr marL="12700" marR="527050">
              <a:lnSpc>
                <a:spcPts val="12830"/>
              </a:lnSpc>
              <a:spcBef>
                <a:spcPts val="720"/>
              </a:spcBef>
              <a:tabLst>
                <a:tab pos="5505450" algn="l"/>
              </a:tabLst>
            </a:pPr>
            <a:r>
              <a:rPr sz="9200" b="1" spc="1540" dirty="0">
                <a:solidFill>
                  <a:srgbClr val="FFFFFF"/>
                </a:solidFill>
                <a:latin typeface="Calibri"/>
                <a:cs typeface="Calibri"/>
              </a:rPr>
              <a:t>Becom</a:t>
            </a:r>
            <a:r>
              <a:rPr sz="9200" b="1" spc="99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9200" b="1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9200" b="1" spc="1675" dirty="0">
                <a:solidFill>
                  <a:srgbClr val="FFFFFF"/>
                </a:solidFill>
                <a:latin typeface="Calibri"/>
                <a:cs typeface="Calibri"/>
              </a:rPr>
              <a:t>a </a:t>
            </a:r>
            <a:r>
              <a:rPr sz="9200" b="1" spc="1470" dirty="0">
                <a:solidFill>
                  <a:srgbClr val="FFFFFF"/>
                </a:solidFill>
                <a:latin typeface="Calibri"/>
                <a:cs typeface="Calibri"/>
              </a:rPr>
              <a:t>Certifie</a:t>
            </a:r>
            <a:r>
              <a:rPr sz="9200" b="1" spc="919" dirty="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sz="9200" b="1" spc="140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200" b="1" spc="1730" dirty="0">
                <a:solidFill>
                  <a:srgbClr val="FFFFFF"/>
                </a:solidFill>
                <a:latin typeface="Calibri"/>
                <a:cs typeface="Calibri"/>
              </a:rPr>
              <a:t>Nursin</a:t>
            </a:r>
            <a:r>
              <a:rPr sz="9200" b="1" spc="1180" dirty="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endParaRPr sz="9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50"/>
              </a:spcBef>
            </a:pPr>
            <a:r>
              <a:rPr sz="9200" b="1" spc="1490" dirty="0">
                <a:solidFill>
                  <a:srgbClr val="FFFFFF"/>
                </a:solidFill>
                <a:latin typeface="Calibri"/>
                <a:cs typeface="Calibri"/>
              </a:rPr>
              <a:t>Assistant</a:t>
            </a:r>
            <a:r>
              <a:rPr sz="9200" b="1" spc="940" dirty="0">
                <a:solidFill>
                  <a:srgbClr val="FFFFFF"/>
                </a:solidFill>
                <a:latin typeface="Calibri"/>
                <a:cs typeface="Calibri"/>
              </a:rPr>
              <a:t>?</a:t>
            </a:r>
            <a:endParaRPr sz="9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866018" y="0"/>
            <a:ext cx="221615" cy="10287000"/>
          </a:xfrm>
          <a:custGeom>
            <a:avLst/>
            <a:gdLst/>
            <a:ahLst/>
            <a:cxnLst/>
            <a:rect l="l" t="t" r="r" b="b"/>
            <a:pathLst>
              <a:path w="221615" h="10287000">
                <a:moveTo>
                  <a:pt x="0" y="10286999"/>
                </a:moveTo>
                <a:lnTo>
                  <a:pt x="221227" y="10286999"/>
                </a:lnTo>
                <a:lnTo>
                  <a:pt x="221227" y="0"/>
                </a:lnTo>
                <a:lnTo>
                  <a:pt x="0" y="0"/>
                </a:lnTo>
                <a:lnTo>
                  <a:pt x="0" y="1028699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28700" y="2165342"/>
            <a:ext cx="600075" cy="600075"/>
          </a:xfrm>
          <a:custGeom>
            <a:avLst/>
            <a:gdLst/>
            <a:ahLst/>
            <a:cxnLst/>
            <a:rect l="l" t="t" r="r" b="b"/>
            <a:pathLst>
              <a:path w="600075" h="600075">
                <a:moveTo>
                  <a:pt x="600079" y="600079"/>
                </a:moveTo>
                <a:lnTo>
                  <a:pt x="0" y="600079"/>
                </a:lnTo>
                <a:lnTo>
                  <a:pt x="0" y="0"/>
                </a:lnTo>
                <a:lnTo>
                  <a:pt x="600079" y="0"/>
                </a:lnTo>
                <a:lnTo>
                  <a:pt x="600079" y="600079"/>
                </a:lnTo>
                <a:close/>
              </a:path>
            </a:pathLst>
          </a:custGeom>
          <a:solidFill>
            <a:srgbClr val="FED3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028700" y="3536948"/>
            <a:ext cx="600075" cy="600075"/>
          </a:xfrm>
          <a:custGeom>
            <a:avLst/>
            <a:gdLst/>
            <a:ahLst/>
            <a:cxnLst/>
            <a:rect l="l" t="t" r="r" b="b"/>
            <a:pathLst>
              <a:path w="600075" h="600075">
                <a:moveTo>
                  <a:pt x="600079" y="600079"/>
                </a:moveTo>
                <a:lnTo>
                  <a:pt x="0" y="600079"/>
                </a:lnTo>
                <a:lnTo>
                  <a:pt x="0" y="0"/>
                </a:lnTo>
                <a:lnTo>
                  <a:pt x="600079" y="0"/>
                </a:lnTo>
                <a:lnTo>
                  <a:pt x="600079" y="600079"/>
                </a:lnTo>
                <a:close/>
              </a:path>
            </a:pathLst>
          </a:custGeom>
          <a:solidFill>
            <a:srgbClr val="FED3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028700" y="4908550"/>
            <a:ext cx="600075" cy="600075"/>
          </a:xfrm>
          <a:custGeom>
            <a:avLst/>
            <a:gdLst/>
            <a:ahLst/>
            <a:cxnLst/>
            <a:rect l="l" t="t" r="r" b="b"/>
            <a:pathLst>
              <a:path w="600075" h="600075">
                <a:moveTo>
                  <a:pt x="600079" y="600079"/>
                </a:moveTo>
                <a:lnTo>
                  <a:pt x="0" y="600079"/>
                </a:lnTo>
                <a:lnTo>
                  <a:pt x="0" y="0"/>
                </a:lnTo>
                <a:lnTo>
                  <a:pt x="600079" y="0"/>
                </a:lnTo>
                <a:lnTo>
                  <a:pt x="600079" y="600079"/>
                </a:lnTo>
                <a:close/>
              </a:path>
            </a:pathLst>
          </a:custGeom>
          <a:solidFill>
            <a:srgbClr val="FED3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028700" y="6439765"/>
            <a:ext cx="600075" cy="600075"/>
          </a:xfrm>
          <a:custGeom>
            <a:avLst/>
            <a:gdLst/>
            <a:ahLst/>
            <a:cxnLst/>
            <a:rect l="l" t="t" r="r" b="b"/>
            <a:pathLst>
              <a:path w="600075" h="600075">
                <a:moveTo>
                  <a:pt x="600079" y="600079"/>
                </a:moveTo>
                <a:lnTo>
                  <a:pt x="0" y="600079"/>
                </a:lnTo>
                <a:lnTo>
                  <a:pt x="0" y="0"/>
                </a:lnTo>
                <a:lnTo>
                  <a:pt x="600079" y="0"/>
                </a:lnTo>
                <a:lnTo>
                  <a:pt x="600079" y="600079"/>
                </a:lnTo>
                <a:close/>
              </a:path>
            </a:pathLst>
          </a:custGeom>
          <a:solidFill>
            <a:srgbClr val="FED3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67408" y="0"/>
            <a:ext cx="614045" cy="444500"/>
          </a:xfrm>
          <a:custGeom>
            <a:avLst/>
            <a:gdLst/>
            <a:ahLst/>
            <a:cxnLst/>
            <a:rect l="l" t="t" r="r" b="b"/>
            <a:pathLst>
              <a:path w="614044" h="444500">
                <a:moveTo>
                  <a:pt x="372203" y="0"/>
                </a:moveTo>
                <a:lnTo>
                  <a:pt x="0" y="0"/>
                </a:lnTo>
                <a:lnTo>
                  <a:pt x="444416" y="444285"/>
                </a:lnTo>
                <a:lnTo>
                  <a:pt x="479142" y="406663"/>
                </a:lnTo>
                <a:lnTo>
                  <a:pt x="512885" y="368354"/>
                </a:lnTo>
                <a:lnTo>
                  <a:pt x="540001" y="336214"/>
                </a:lnTo>
                <a:lnTo>
                  <a:pt x="566430" y="303682"/>
                </a:lnTo>
                <a:lnTo>
                  <a:pt x="590420" y="272803"/>
                </a:lnTo>
                <a:lnTo>
                  <a:pt x="613821" y="241628"/>
                </a:lnTo>
                <a:lnTo>
                  <a:pt x="372203" y="0"/>
                </a:lnTo>
                <a:close/>
              </a:path>
            </a:pathLst>
          </a:custGeom>
          <a:solidFill>
            <a:srgbClr val="D9D9D9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0" y="0"/>
            <a:ext cx="1350010" cy="1005840"/>
          </a:xfrm>
          <a:custGeom>
            <a:avLst/>
            <a:gdLst/>
            <a:ahLst/>
            <a:cxnLst/>
            <a:rect l="l" t="t" r="r" b="b"/>
            <a:pathLst>
              <a:path w="1350010" h="1005840">
                <a:moveTo>
                  <a:pt x="757415" y="906868"/>
                </a:moveTo>
                <a:lnTo>
                  <a:pt x="0" y="149415"/>
                </a:lnTo>
                <a:lnTo>
                  <a:pt x="0" y="521550"/>
                </a:lnTo>
                <a:lnTo>
                  <a:pt x="484022" y="1005573"/>
                </a:lnTo>
                <a:lnTo>
                  <a:pt x="518756" y="995400"/>
                </a:lnTo>
                <a:lnTo>
                  <a:pt x="553402" y="984605"/>
                </a:lnTo>
                <a:lnTo>
                  <a:pt x="553605" y="984605"/>
                </a:lnTo>
                <a:lnTo>
                  <a:pt x="605028" y="967295"/>
                </a:lnTo>
                <a:lnTo>
                  <a:pt x="656259" y="948550"/>
                </a:lnTo>
                <a:lnTo>
                  <a:pt x="707072" y="928408"/>
                </a:lnTo>
                <a:lnTo>
                  <a:pt x="757415" y="906868"/>
                </a:lnTo>
                <a:close/>
              </a:path>
              <a:path w="1350010" h="1005840">
                <a:moveTo>
                  <a:pt x="1349895" y="506539"/>
                </a:moveTo>
                <a:lnTo>
                  <a:pt x="993025" y="149733"/>
                </a:lnTo>
                <a:lnTo>
                  <a:pt x="843305" y="0"/>
                </a:lnTo>
                <a:lnTo>
                  <a:pt x="471106" y="0"/>
                </a:lnTo>
                <a:lnTo>
                  <a:pt x="1148803" y="677697"/>
                </a:lnTo>
                <a:lnTo>
                  <a:pt x="1185545" y="649617"/>
                </a:lnTo>
                <a:lnTo>
                  <a:pt x="1221740" y="620572"/>
                </a:lnTo>
                <a:lnTo>
                  <a:pt x="1257427" y="590575"/>
                </a:lnTo>
                <a:lnTo>
                  <a:pt x="1292593" y="559650"/>
                </a:lnTo>
                <a:lnTo>
                  <a:pt x="1327251" y="527812"/>
                </a:lnTo>
                <a:lnTo>
                  <a:pt x="1344256" y="511924"/>
                </a:lnTo>
                <a:lnTo>
                  <a:pt x="1349895" y="506539"/>
                </a:lnTo>
                <a:close/>
              </a:path>
            </a:pathLst>
          </a:custGeom>
          <a:solidFill>
            <a:srgbClr val="D9D9D9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463769" y="0"/>
            <a:ext cx="269875" cy="168910"/>
          </a:xfrm>
          <a:custGeom>
            <a:avLst/>
            <a:gdLst/>
            <a:ahLst/>
            <a:cxnLst/>
            <a:rect l="l" t="t" r="r" b="b"/>
            <a:pathLst>
              <a:path w="269875" h="168910">
                <a:moveTo>
                  <a:pt x="269662" y="0"/>
                </a:moveTo>
                <a:lnTo>
                  <a:pt x="0" y="0"/>
                </a:lnTo>
                <a:lnTo>
                  <a:pt x="168517" y="168577"/>
                </a:lnTo>
                <a:lnTo>
                  <a:pt x="196592" y="125351"/>
                </a:lnTo>
                <a:lnTo>
                  <a:pt x="219079" y="88899"/>
                </a:lnTo>
                <a:lnTo>
                  <a:pt x="244910" y="44715"/>
                </a:lnTo>
                <a:lnTo>
                  <a:pt x="269662" y="0"/>
                </a:lnTo>
                <a:close/>
              </a:path>
            </a:pathLst>
          </a:custGeom>
          <a:solidFill>
            <a:srgbClr val="D9D9D9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0" name="object 10"/>
          <p:cNvGrpSpPr/>
          <p:nvPr/>
        </p:nvGrpSpPr>
        <p:grpSpPr>
          <a:xfrm>
            <a:off x="0" y="0"/>
            <a:ext cx="2259965" cy="1569085"/>
            <a:chOff x="0" y="0"/>
            <a:chExt cx="2259965" cy="1569085"/>
          </a:xfrm>
        </p:grpSpPr>
        <p:sp>
          <p:nvSpPr>
            <p:cNvPr id="11" name="object 11"/>
            <p:cNvSpPr/>
            <p:nvPr/>
          </p:nvSpPr>
          <p:spPr>
            <a:xfrm>
              <a:off x="0" y="0"/>
              <a:ext cx="1076325" cy="1078865"/>
            </a:xfrm>
            <a:custGeom>
              <a:avLst/>
              <a:gdLst/>
              <a:ahLst/>
              <a:cxnLst/>
              <a:rect l="l" t="t" r="r" b="b"/>
              <a:pathLst>
                <a:path w="1076325" h="1078865">
                  <a:moveTo>
                    <a:pt x="385152" y="1030884"/>
                  </a:moveTo>
                  <a:lnTo>
                    <a:pt x="159067" y="804697"/>
                  </a:lnTo>
                  <a:lnTo>
                    <a:pt x="0" y="645629"/>
                  </a:lnTo>
                  <a:lnTo>
                    <a:pt x="0" y="1017968"/>
                  </a:lnTo>
                  <a:lnTo>
                    <a:pt x="60744" y="1078725"/>
                  </a:lnTo>
                  <a:lnTo>
                    <a:pt x="70954" y="1078014"/>
                  </a:lnTo>
                  <a:lnTo>
                    <a:pt x="142405" y="1071626"/>
                  </a:lnTo>
                  <a:lnTo>
                    <a:pt x="183146" y="1066863"/>
                  </a:lnTo>
                  <a:lnTo>
                    <a:pt x="223799" y="1061275"/>
                  </a:lnTo>
                  <a:lnTo>
                    <a:pt x="264312" y="1054900"/>
                  </a:lnTo>
                  <a:lnTo>
                    <a:pt x="324878" y="1043800"/>
                  </a:lnTo>
                  <a:lnTo>
                    <a:pt x="385152" y="1030884"/>
                  </a:lnTo>
                  <a:close/>
                </a:path>
                <a:path w="1076325" h="1078865">
                  <a:moveTo>
                    <a:pt x="1076286" y="729310"/>
                  </a:moveTo>
                  <a:lnTo>
                    <a:pt x="347103" y="0"/>
                  </a:lnTo>
                  <a:lnTo>
                    <a:pt x="0" y="0"/>
                  </a:lnTo>
                  <a:lnTo>
                    <a:pt x="0" y="25234"/>
                  </a:lnTo>
                  <a:lnTo>
                    <a:pt x="841806" y="867003"/>
                  </a:lnTo>
                  <a:lnTo>
                    <a:pt x="893165" y="840333"/>
                  </a:lnTo>
                  <a:lnTo>
                    <a:pt x="943927" y="812114"/>
                  </a:lnTo>
                  <a:lnTo>
                    <a:pt x="981646" y="789940"/>
                  </a:lnTo>
                  <a:lnTo>
                    <a:pt x="1019073" y="766889"/>
                  </a:lnTo>
                  <a:lnTo>
                    <a:pt x="1062062" y="738886"/>
                  </a:lnTo>
                  <a:lnTo>
                    <a:pt x="1076286" y="729310"/>
                  </a:lnTo>
                  <a:close/>
                </a:path>
              </a:pathLst>
            </a:custGeom>
            <a:solidFill>
              <a:srgbClr val="D9D9D9">
                <a:alpha val="2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47027" y="0"/>
              <a:ext cx="1912620" cy="1569085"/>
            </a:xfrm>
            <a:custGeom>
              <a:avLst/>
              <a:gdLst/>
              <a:ahLst/>
              <a:cxnLst/>
              <a:rect l="l" t="t" r="r" b="b"/>
              <a:pathLst>
                <a:path w="1912620" h="1569085">
                  <a:moveTo>
                    <a:pt x="1644751" y="1520634"/>
                  </a:moveTo>
                  <a:lnTo>
                    <a:pt x="124117" y="0"/>
                  </a:lnTo>
                  <a:lnTo>
                    <a:pt x="0" y="0"/>
                  </a:lnTo>
                  <a:lnTo>
                    <a:pt x="1568678" y="1568691"/>
                  </a:lnTo>
                  <a:lnTo>
                    <a:pt x="1587957" y="1557045"/>
                  </a:lnTo>
                  <a:lnTo>
                    <a:pt x="1607058" y="1545183"/>
                  </a:lnTo>
                  <a:lnTo>
                    <a:pt x="1625993" y="1533055"/>
                  </a:lnTo>
                  <a:lnTo>
                    <a:pt x="1644751" y="1520634"/>
                  </a:lnTo>
                  <a:close/>
                </a:path>
                <a:path w="1912620" h="1569085">
                  <a:moveTo>
                    <a:pt x="1912594" y="1292263"/>
                  </a:moveTo>
                  <a:lnTo>
                    <a:pt x="620344" y="0"/>
                  </a:lnTo>
                  <a:lnTo>
                    <a:pt x="496366" y="0"/>
                  </a:lnTo>
                  <a:lnTo>
                    <a:pt x="1851063" y="1354709"/>
                  </a:lnTo>
                  <a:lnTo>
                    <a:pt x="1866773" y="1339443"/>
                  </a:lnTo>
                  <a:lnTo>
                    <a:pt x="1882279" y="1323936"/>
                  </a:lnTo>
                  <a:lnTo>
                    <a:pt x="1897557" y="1308201"/>
                  </a:lnTo>
                  <a:lnTo>
                    <a:pt x="1912594" y="1292263"/>
                  </a:lnTo>
                  <a:close/>
                </a:path>
              </a:pathLst>
            </a:custGeom>
            <a:solidFill>
              <a:srgbClr val="FFCC2A">
                <a:alpha val="2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/>
          <p:nvPr/>
        </p:nvSpPr>
        <p:spPr>
          <a:xfrm>
            <a:off x="1836051" y="0"/>
            <a:ext cx="840740" cy="752475"/>
          </a:xfrm>
          <a:custGeom>
            <a:avLst/>
            <a:gdLst/>
            <a:ahLst/>
            <a:cxnLst/>
            <a:rect l="l" t="t" r="r" b="b"/>
            <a:pathLst>
              <a:path w="840739" h="752475">
                <a:moveTo>
                  <a:pt x="782154" y="658177"/>
                </a:moveTo>
                <a:lnTo>
                  <a:pt x="123977" y="0"/>
                </a:lnTo>
                <a:lnTo>
                  <a:pt x="0" y="0"/>
                </a:lnTo>
                <a:lnTo>
                  <a:pt x="752170" y="752182"/>
                </a:lnTo>
                <a:lnTo>
                  <a:pt x="760171" y="728903"/>
                </a:lnTo>
                <a:lnTo>
                  <a:pt x="767854" y="705485"/>
                </a:lnTo>
                <a:lnTo>
                  <a:pt x="775182" y="681913"/>
                </a:lnTo>
                <a:lnTo>
                  <a:pt x="782154" y="658177"/>
                </a:lnTo>
                <a:close/>
              </a:path>
              <a:path w="840739" h="752475">
                <a:moveTo>
                  <a:pt x="840651" y="229108"/>
                </a:moveTo>
                <a:lnTo>
                  <a:pt x="840409" y="220167"/>
                </a:lnTo>
                <a:lnTo>
                  <a:pt x="620255" y="0"/>
                </a:lnTo>
                <a:lnTo>
                  <a:pt x="496277" y="0"/>
                </a:lnTo>
                <a:lnTo>
                  <a:pt x="837006" y="340741"/>
                </a:lnTo>
                <a:lnTo>
                  <a:pt x="838568" y="314553"/>
                </a:lnTo>
                <a:lnTo>
                  <a:pt x="839724" y="288226"/>
                </a:lnTo>
                <a:lnTo>
                  <a:pt x="840435" y="261772"/>
                </a:lnTo>
                <a:lnTo>
                  <a:pt x="840651" y="238086"/>
                </a:lnTo>
                <a:lnTo>
                  <a:pt x="840651" y="229108"/>
                </a:lnTo>
                <a:close/>
              </a:path>
            </a:pathLst>
          </a:custGeom>
          <a:solidFill>
            <a:srgbClr val="FFCC2A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0" y="0"/>
            <a:ext cx="2471420" cy="1783714"/>
          </a:xfrm>
          <a:custGeom>
            <a:avLst/>
            <a:gdLst/>
            <a:ahLst/>
            <a:cxnLst/>
            <a:rect l="l" t="t" r="r" b="b"/>
            <a:pathLst>
              <a:path w="2471420" h="1783714">
                <a:moveTo>
                  <a:pt x="708012" y="1725942"/>
                </a:moveTo>
                <a:lnTo>
                  <a:pt x="639800" y="1657718"/>
                </a:lnTo>
                <a:lnTo>
                  <a:pt x="0" y="1017905"/>
                </a:lnTo>
                <a:lnTo>
                  <a:pt x="0" y="1141996"/>
                </a:lnTo>
                <a:lnTo>
                  <a:pt x="515696" y="1657718"/>
                </a:lnTo>
                <a:lnTo>
                  <a:pt x="562711" y="1677060"/>
                </a:lnTo>
                <a:lnTo>
                  <a:pt x="610438" y="1694903"/>
                </a:lnTo>
                <a:lnTo>
                  <a:pt x="658876" y="1711210"/>
                </a:lnTo>
                <a:lnTo>
                  <a:pt x="708012" y="1725942"/>
                </a:lnTo>
                <a:close/>
              </a:path>
              <a:path w="2471420" h="1783714">
                <a:moveTo>
                  <a:pt x="1256817" y="1778317"/>
                </a:moveTo>
                <a:lnTo>
                  <a:pt x="0" y="521500"/>
                </a:lnTo>
                <a:lnTo>
                  <a:pt x="0" y="645604"/>
                </a:lnTo>
                <a:lnTo>
                  <a:pt x="1137945" y="1783549"/>
                </a:lnTo>
                <a:lnTo>
                  <a:pt x="1167841" y="1783092"/>
                </a:lnTo>
                <a:lnTo>
                  <a:pt x="1197622" y="1782064"/>
                </a:lnTo>
                <a:lnTo>
                  <a:pt x="1227289" y="1780463"/>
                </a:lnTo>
                <a:lnTo>
                  <a:pt x="1256817" y="1778317"/>
                </a:lnTo>
                <a:close/>
              </a:path>
              <a:path w="2471420" h="1783714">
                <a:moveTo>
                  <a:pt x="1663433" y="1688655"/>
                </a:moveTo>
                <a:lnTo>
                  <a:pt x="0" y="25222"/>
                </a:lnTo>
                <a:lnTo>
                  <a:pt x="0" y="149326"/>
                </a:lnTo>
                <a:lnTo>
                  <a:pt x="1570228" y="1719554"/>
                </a:lnTo>
                <a:lnTo>
                  <a:pt x="1593735" y="1712391"/>
                </a:lnTo>
                <a:lnTo>
                  <a:pt x="1617129" y="1704860"/>
                </a:lnTo>
                <a:lnTo>
                  <a:pt x="1640370" y="1696948"/>
                </a:lnTo>
                <a:lnTo>
                  <a:pt x="1663433" y="1688655"/>
                </a:lnTo>
                <a:close/>
              </a:path>
              <a:path w="2471420" h="1783714">
                <a:moveTo>
                  <a:pt x="2470924" y="1007148"/>
                </a:moveTo>
                <a:lnTo>
                  <a:pt x="1463776" y="0"/>
                </a:lnTo>
                <a:lnTo>
                  <a:pt x="1339672" y="0"/>
                </a:lnTo>
                <a:lnTo>
                  <a:pt x="2423528" y="1083868"/>
                </a:lnTo>
                <a:lnTo>
                  <a:pt x="2435783" y="1065009"/>
                </a:lnTo>
                <a:lnTo>
                  <a:pt x="2447772" y="1045908"/>
                </a:lnTo>
                <a:lnTo>
                  <a:pt x="2459482" y="1026629"/>
                </a:lnTo>
                <a:lnTo>
                  <a:pt x="2470924" y="1007148"/>
                </a:lnTo>
                <a:close/>
              </a:path>
            </a:pathLst>
          </a:custGeom>
          <a:solidFill>
            <a:srgbClr val="FFCC2A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4517594" y="669983"/>
            <a:ext cx="9079865" cy="102361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50" spc="1060" dirty="0">
                <a:solidFill>
                  <a:srgbClr val="FED32F"/>
                </a:solidFill>
              </a:rPr>
              <a:t>Why</a:t>
            </a:r>
            <a:r>
              <a:rPr sz="6550" spc="310" dirty="0">
                <a:solidFill>
                  <a:srgbClr val="FED32F"/>
                </a:solidFill>
              </a:rPr>
              <a:t> </a:t>
            </a:r>
            <a:r>
              <a:rPr sz="6550" spc="705" dirty="0">
                <a:solidFill>
                  <a:srgbClr val="FED32F"/>
                </a:solidFill>
              </a:rPr>
              <a:t>Become</a:t>
            </a:r>
            <a:r>
              <a:rPr sz="6550" spc="315" dirty="0">
                <a:solidFill>
                  <a:srgbClr val="FED32F"/>
                </a:solidFill>
              </a:rPr>
              <a:t> </a:t>
            </a:r>
            <a:r>
              <a:rPr sz="6550" spc="1225" dirty="0">
                <a:solidFill>
                  <a:srgbClr val="FED32F"/>
                </a:solidFill>
              </a:rPr>
              <a:t>a</a:t>
            </a:r>
            <a:r>
              <a:rPr sz="6550" spc="315" dirty="0">
                <a:solidFill>
                  <a:srgbClr val="FED32F"/>
                </a:solidFill>
              </a:rPr>
              <a:t> </a:t>
            </a:r>
            <a:r>
              <a:rPr sz="6550" spc="1110" dirty="0">
                <a:solidFill>
                  <a:srgbClr val="FED32F"/>
                </a:solidFill>
              </a:rPr>
              <a:t>CNA?</a:t>
            </a:r>
            <a:endParaRPr sz="6550"/>
          </a:p>
        </p:txBody>
      </p:sp>
      <p:pic>
        <p:nvPicPr>
          <p:cNvPr id="16" name="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16548" y="2526833"/>
            <a:ext cx="76200" cy="76199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16548" y="3927473"/>
            <a:ext cx="76200" cy="76199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118124" y="5381624"/>
            <a:ext cx="76200" cy="76199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116548" y="6832597"/>
            <a:ext cx="76200" cy="76199"/>
          </a:xfrm>
          <a:prstGeom prst="rect">
            <a:avLst/>
          </a:prstGeom>
        </p:spPr>
      </p:pic>
      <p:sp>
        <p:nvSpPr>
          <p:cNvPr id="20" name="object 20"/>
          <p:cNvSpPr/>
          <p:nvPr/>
        </p:nvSpPr>
        <p:spPr>
          <a:xfrm>
            <a:off x="2628849" y="8131187"/>
            <a:ext cx="4796155" cy="19050"/>
          </a:xfrm>
          <a:custGeom>
            <a:avLst/>
            <a:gdLst/>
            <a:ahLst/>
            <a:cxnLst/>
            <a:rect l="l" t="t" r="r" b="b"/>
            <a:pathLst>
              <a:path w="4796155" h="19050">
                <a:moveTo>
                  <a:pt x="4795647" y="0"/>
                </a:moveTo>
                <a:lnTo>
                  <a:pt x="1278051" y="0"/>
                </a:lnTo>
                <a:lnTo>
                  <a:pt x="173418" y="0"/>
                </a:lnTo>
                <a:lnTo>
                  <a:pt x="0" y="0"/>
                </a:lnTo>
                <a:lnTo>
                  <a:pt x="0" y="19050"/>
                </a:lnTo>
                <a:lnTo>
                  <a:pt x="173418" y="19050"/>
                </a:lnTo>
                <a:lnTo>
                  <a:pt x="1278051" y="19050"/>
                </a:lnTo>
                <a:lnTo>
                  <a:pt x="4795647" y="19050"/>
                </a:lnTo>
                <a:lnTo>
                  <a:pt x="4795647" y="0"/>
                </a:lnTo>
                <a:close/>
              </a:path>
            </a:pathLst>
          </a:custGeom>
          <a:solidFill>
            <a:srgbClr val="FED32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1" name="object 2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116548" y="8359776"/>
            <a:ext cx="76200" cy="76199"/>
          </a:xfrm>
          <a:prstGeom prst="rect">
            <a:avLst/>
          </a:prstGeom>
        </p:spPr>
      </p:pic>
      <p:sp>
        <p:nvSpPr>
          <p:cNvPr id="22" name="object 22"/>
          <p:cNvSpPr txBox="1"/>
          <p:nvPr/>
        </p:nvSpPr>
        <p:spPr>
          <a:xfrm>
            <a:off x="1884773" y="1964845"/>
            <a:ext cx="14445615" cy="7268209"/>
          </a:xfrm>
          <a:prstGeom prst="rect">
            <a:avLst/>
          </a:prstGeom>
        </p:spPr>
        <p:txBody>
          <a:bodyPr vert="horz" wrap="square" lIns="0" tIns="60325" rIns="0" bIns="0" rtlCol="0">
            <a:spAutoFit/>
          </a:bodyPr>
          <a:lstStyle/>
          <a:p>
            <a:pPr marL="367030" indent="-288925">
              <a:lnSpc>
                <a:spcPct val="100000"/>
              </a:lnSpc>
              <a:spcBef>
                <a:spcPts val="475"/>
              </a:spcBef>
              <a:buSzPct val="95000"/>
              <a:buFont typeface="Calibri"/>
              <a:buAutoNum type="arabicParenR"/>
              <a:tabLst>
                <a:tab pos="367030" algn="l"/>
              </a:tabLst>
            </a:pPr>
            <a:r>
              <a:rPr sz="2000" u="heavy" spc="114" dirty="0">
                <a:solidFill>
                  <a:srgbClr val="FED32F"/>
                </a:solidFill>
                <a:uFill>
                  <a:solidFill>
                    <a:srgbClr val="FED32F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000" b="1" u="heavy" spc="260" dirty="0">
                <a:solidFill>
                  <a:srgbClr val="FED32F"/>
                </a:solidFill>
                <a:uFill>
                  <a:solidFill>
                    <a:srgbClr val="FED32F"/>
                  </a:solidFill>
                </a:uFill>
                <a:latin typeface="Calibri"/>
                <a:cs typeface="Calibri"/>
              </a:rPr>
              <a:t>Job</a:t>
            </a:r>
            <a:r>
              <a:rPr sz="2000" b="1" u="heavy" spc="95" dirty="0">
                <a:solidFill>
                  <a:srgbClr val="FED32F"/>
                </a:solidFill>
                <a:uFill>
                  <a:solidFill>
                    <a:srgbClr val="FED32F"/>
                  </a:solidFill>
                </a:uFill>
                <a:latin typeface="Calibri"/>
                <a:cs typeface="Calibri"/>
              </a:rPr>
              <a:t> </a:t>
            </a:r>
            <a:r>
              <a:rPr sz="2000" b="1" u="heavy" spc="185" dirty="0">
                <a:solidFill>
                  <a:srgbClr val="FED32F"/>
                </a:solidFill>
                <a:uFill>
                  <a:solidFill>
                    <a:srgbClr val="FED32F"/>
                  </a:solidFill>
                </a:uFill>
                <a:latin typeface="Calibri"/>
                <a:cs typeface="Calibri"/>
              </a:rPr>
              <a:t>Stability:</a:t>
            </a:r>
            <a:endParaRPr sz="2000">
              <a:latin typeface="Calibri"/>
              <a:cs typeface="Calibri"/>
            </a:endParaRPr>
          </a:p>
          <a:p>
            <a:pPr marL="443865" marR="5080">
              <a:lnSpc>
                <a:spcPct val="115599"/>
              </a:lnSpc>
            </a:pPr>
            <a:r>
              <a:rPr sz="2000" b="1" spc="204" dirty="0">
                <a:solidFill>
                  <a:srgbClr val="FDFDFD"/>
                </a:solidFill>
                <a:latin typeface="Calibri"/>
                <a:cs typeface="Calibri"/>
              </a:rPr>
              <a:t>The</a:t>
            </a:r>
            <a:r>
              <a:rPr sz="2000" b="1" spc="100" dirty="0">
                <a:solidFill>
                  <a:srgbClr val="FDFDFD"/>
                </a:solidFill>
                <a:latin typeface="Calibri"/>
                <a:cs typeface="Calibri"/>
              </a:rPr>
              <a:t> </a:t>
            </a:r>
            <a:r>
              <a:rPr sz="2000" b="1" spc="215" dirty="0">
                <a:solidFill>
                  <a:srgbClr val="FDFDFD"/>
                </a:solidFill>
                <a:latin typeface="Calibri"/>
                <a:cs typeface="Calibri"/>
              </a:rPr>
              <a:t>U.S.</a:t>
            </a:r>
            <a:r>
              <a:rPr sz="2000" b="1" spc="100" dirty="0">
                <a:solidFill>
                  <a:srgbClr val="FDFDFD"/>
                </a:solidFill>
                <a:latin typeface="Calibri"/>
                <a:cs typeface="Calibri"/>
              </a:rPr>
              <a:t> </a:t>
            </a:r>
            <a:r>
              <a:rPr sz="2000" b="1" spc="250" dirty="0">
                <a:solidFill>
                  <a:srgbClr val="FDFDFD"/>
                </a:solidFill>
                <a:latin typeface="Calibri"/>
                <a:cs typeface="Calibri"/>
              </a:rPr>
              <a:t>Bureau</a:t>
            </a:r>
            <a:r>
              <a:rPr sz="2000" b="1" spc="100" dirty="0">
                <a:solidFill>
                  <a:srgbClr val="FDFDFD"/>
                </a:solidFill>
                <a:latin typeface="Calibri"/>
                <a:cs typeface="Calibri"/>
              </a:rPr>
              <a:t> </a:t>
            </a:r>
            <a:r>
              <a:rPr sz="2000" b="1" spc="170" dirty="0">
                <a:solidFill>
                  <a:srgbClr val="FDFDFD"/>
                </a:solidFill>
                <a:latin typeface="Calibri"/>
                <a:cs typeface="Calibri"/>
              </a:rPr>
              <a:t>of</a:t>
            </a:r>
            <a:r>
              <a:rPr sz="2000" b="1" spc="105" dirty="0">
                <a:solidFill>
                  <a:srgbClr val="FDFDFD"/>
                </a:solidFill>
                <a:latin typeface="Calibri"/>
                <a:cs typeface="Calibri"/>
              </a:rPr>
              <a:t> </a:t>
            </a:r>
            <a:r>
              <a:rPr sz="2000" b="1" spc="285" dirty="0">
                <a:solidFill>
                  <a:srgbClr val="FDFDFD"/>
                </a:solidFill>
                <a:latin typeface="Calibri"/>
                <a:cs typeface="Calibri"/>
              </a:rPr>
              <a:t>Labor</a:t>
            </a:r>
            <a:r>
              <a:rPr sz="2000" b="1" spc="100" dirty="0">
                <a:solidFill>
                  <a:srgbClr val="FDFDFD"/>
                </a:solidFill>
                <a:latin typeface="Calibri"/>
                <a:cs typeface="Calibri"/>
              </a:rPr>
              <a:t> </a:t>
            </a:r>
            <a:r>
              <a:rPr sz="2000" b="1" spc="170" dirty="0">
                <a:solidFill>
                  <a:srgbClr val="FDFDFD"/>
                </a:solidFill>
                <a:latin typeface="Calibri"/>
                <a:cs typeface="Calibri"/>
              </a:rPr>
              <a:t>Statistics</a:t>
            </a:r>
            <a:r>
              <a:rPr sz="2000" b="1" spc="100" dirty="0">
                <a:solidFill>
                  <a:srgbClr val="FDFDFD"/>
                </a:solidFill>
                <a:latin typeface="Calibri"/>
                <a:cs typeface="Calibri"/>
              </a:rPr>
              <a:t> </a:t>
            </a:r>
            <a:r>
              <a:rPr sz="2000" b="1" spc="240" dirty="0">
                <a:solidFill>
                  <a:srgbClr val="FDFDFD"/>
                </a:solidFill>
                <a:latin typeface="Calibri"/>
                <a:cs typeface="Calibri"/>
              </a:rPr>
              <a:t>(BLS)</a:t>
            </a:r>
            <a:r>
              <a:rPr sz="2000" b="1" spc="105" dirty="0">
                <a:solidFill>
                  <a:srgbClr val="FDFDFD"/>
                </a:solidFill>
                <a:latin typeface="Calibri"/>
                <a:cs typeface="Calibri"/>
              </a:rPr>
              <a:t> </a:t>
            </a:r>
            <a:r>
              <a:rPr sz="2000" b="1" spc="180" dirty="0">
                <a:solidFill>
                  <a:srgbClr val="FDFDFD"/>
                </a:solidFill>
                <a:latin typeface="Calibri"/>
                <a:cs typeface="Calibri"/>
              </a:rPr>
              <a:t>projects</a:t>
            </a:r>
            <a:r>
              <a:rPr sz="2000" b="1" spc="100" dirty="0">
                <a:solidFill>
                  <a:srgbClr val="FDFDFD"/>
                </a:solidFill>
                <a:latin typeface="Calibri"/>
                <a:cs typeface="Calibri"/>
              </a:rPr>
              <a:t> </a:t>
            </a:r>
            <a:r>
              <a:rPr sz="2000" b="1" spc="254" dirty="0">
                <a:solidFill>
                  <a:srgbClr val="FDFDFD"/>
                </a:solidFill>
                <a:latin typeface="Calibri"/>
                <a:cs typeface="Calibri"/>
              </a:rPr>
              <a:t>approximately</a:t>
            </a:r>
            <a:r>
              <a:rPr sz="2000" b="1" spc="100" dirty="0">
                <a:solidFill>
                  <a:srgbClr val="FDFDFD"/>
                </a:solidFill>
                <a:latin typeface="Calibri"/>
                <a:cs typeface="Calibri"/>
              </a:rPr>
              <a:t> </a:t>
            </a:r>
            <a:r>
              <a:rPr sz="2000" b="1" spc="275" dirty="0">
                <a:solidFill>
                  <a:srgbClr val="FDFDFD"/>
                </a:solidFill>
                <a:latin typeface="Calibri"/>
                <a:cs typeface="Calibri"/>
                <a:hlinkClick r:id="rId4"/>
              </a:rPr>
              <a:t>174,000</a:t>
            </a:r>
            <a:r>
              <a:rPr sz="2000" b="1" spc="100" dirty="0">
                <a:solidFill>
                  <a:srgbClr val="FDFDFD"/>
                </a:solidFill>
                <a:latin typeface="Calibri"/>
                <a:cs typeface="Calibri"/>
                <a:hlinkClick r:id="rId4"/>
              </a:rPr>
              <a:t> </a:t>
            </a:r>
            <a:r>
              <a:rPr sz="2000" b="1" spc="195" dirty="0">
                <a:solidFill>
                  <a:srgbClr val="FDFDFD"/>
                </a:solidFill>
                <a:latin typeface="Calibri"/>
                <a:cs typeface="Calibri"/>
                <a:hlinkClick r:id="rId4"/>
              </a:rPr>
              <a:t>job</a:t>
            </a:r>
            <a:r>
              <a:rPr sz="2000" b="1" spc="105" dirty="0">
                <a:solidFill>
                  <a:srgbClr val="FDFDFD"/>
                </a:solidFill>
                <a:latin typeface="Calibri"/>
                <a:cs typeface="Calibri"/>
                <a:hlinkClick r:id="rId4"/>
              </a:rPr>
              <a:t> </a:t>
            </a:r>
            <a:r>
              <a:rPr sz="2000" b="1" spc="235" dirty="0">
                <a:solidFill>
                  <a:srgbClr val="FDFDFD"/>
                </a:solidFill>
                <a:latin typeface="Calibri"/>
                <a:cs typeface="Calibri"/>
                <a:hlinkClick r:id="rId4"/>
              </a:rPr>
              <a:t>openings</a:t>
            </a:r>
            <a:r>
              <a:rPr sz="2000" b="1" spc="100" dirty="0">
                <a:solidFill>
                  <a:srgbClr val="FDFDFD"/>
                </a:solidFill>
                <a:latin typeface="Calibri"/>
                <a:cs typeface="Calibri"/>
              </a:rPr>
              <a:t> </a:t>
            </a:r>
            <a:r>
              <a:rPr sz="2000" b="1" spc="204" dirty="0">
                <a:solidFill>
                  <a:srgbClr val="FDFDFD"/>
                </a:solidFill>
                <a:latin typeface="Calibri"/>
                <a:cs typeface="Calibri"/>
              </a:rPr>
              <a:t>for</a:t>
            </a:r>
            <a:r>
              <a:rPr sz="2000" b="1" spc="100" dirty="0">
                <a:solidFill>
                  <a:srgbClr val="FDFDFD"/>
                </a:solidFill>
                <a:latin typeface="Calibri"/>
                <a:cs typeface="Calibri"/>
              </a:rPr>
              <a:t> </a:t>
            </a:r>
            <a:r>
              <a:rPr sz="2000" b="1" spc="320" dirty="0">
                <a:solidFill>
                  <a:srgbClr val="FDFDFD"/>
                </a:solidFill>
                <a:latin typeface="Calibri"/>
                <a:cs typeface="Calibri"/>
              </a:rPr>
              <a:t>CNAs</a:t>
            </a:r>
            <a:r>
              <a:rPr sz="2000" b="1" spc="105" dirty="0">
                <a:solidFill>
                  <a:srgbClr val="FDFDFD"/>
                </a:solidFill>
                <a:latin typeface="Calibri"/>
                <a:cs typeface="Calibri"/>
              </a:rPr>
              <a:t> </a:t>
            </a:r>
            <a:r>
              <a:rPr sz="2000" b="1" spc="235" dirty="0">
                <a:solidFill>
                  <a:srgbClr val="FDFDFD"/>
                </a:solidFill>
                <a:latin typeface="Calibri"/>
                <a:cs typeface="Calibri"/>
              </a:rPr>
              <a:t>each</a:t>
            </a:r>
            <a:r>
              <a:rPr sz="2000" b="1" spc="100" dirty="0">
                <a:solidFill>
                  <a:srgbClr val="FDFDFD"/>
                </a:solidFill>
                <a:latin typeface="Calibri"/>
                <a:cs typeface="Calibri"/>
              </a:rPr>
              <a:t> </a:t>
            </a:r>
            <a:r>
              <a:rPr sz="2000" b="1" spc="265" dirty="0">
                <a:solidFill>
                  <a:srgbClr val="FDFDFD"/>
                </a:solidFill>
                <a:latin typeface="Calibri"/>
                <a:cs typeface="Calibri"/>
              </a:rPr>
              <a:t>year </a:t>
            </a:r>
            <a:r>
              <a:rPr sz="2000" b="1" spc="235" dirty="0">
                <a:solidFill>
                  <a:srgbClr val="FDFDFD"/>
                </a:solidFill>
                <a:latin typeface="Calibri"/>
                <a:cs typeface="Calibri"/>
              </a:rPr>
              <a:t>between</a:t>
            </a:r>
            <a:r>
              <a:rPr sz="2000" b="1" spc="90" dirty="0">
                <a:solidFill>
                  <a:srgbClr val="FDFDFD"/>
                </a:solidFill>
                <a:latin typeface="Calibri"/>
                <a:cs typeface="Calibri"/>
              </a:rPr>
              <a:t> </a:t>
            </a:r>
            <a:r>
              <a:rPr sz="2000" b="1" spc="265" dirty="0">
                <a:solidFill>
                  <a:srgbClr val="FDFDFD"/>
                </a:solidFill>
                <a:latin typeface="Calibri"/>
                <a:cs typeface="Calibri"/>
              </a:rPr>
              <a:t>2019</a:t>
            </a:r>
            <a:r>
              <a:rPr sz="2000" b="1" spc="95" dirty="0">
                <a:solidFill>
                  <a:srgbClr val="FDFDFD"/>
                </a:solidFill>
                <a:latin typeface="Calibri"/>
                <a:cs typeface="Calibri"/>
              </a:rPr>
              <a:t> </a:t>
            </a:r>
            <a:r>
              <a:rPr sz="2000" b="1" spc="300" dirty="0">
                <a:solidFill>
                  <a:srgbClr val="FDFDFD"/>
                </a:solidFill>
                <a:latin typeface="Calibri"/>
                <a:cs typeface="Calibri"/>
              </a:rPr>
              <a:t>and</a:t>
            </a:r>
            <a:r>
              <a:rPr sz="2000" b="1" spc="95" dirty="0">
                <a:solidFill>
                  <a:srgbClr val="FDFDFD"/>
                </a:solidFill>
                <a:latin typeface="Calibri"/>
                <a:cs typeface="Calibri"/>
              </a:rPr>
              <a:t> </a:t>
            </a:r>
            <a:r>
              <a:rPr sz="2000" b="1" spc="370" dirty="0">
                <a:solidFill>
                  <a:srgbClr val="FDFDFD"/>
                </a:solidFill>
                <a:latin typeface="Calibri"/>
                <a:cs typeface="Calibri"/>
              </a:rPr>
              <a:t>2029.</a:t>
            </a:r>
            <a:endParaRPr sz="2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500">
              <a:latin typeface="Calibri"/>
              <a:cs typeface="Calibri"/>
            </a:endParaRPr>
          </a:p>
          <a:p>
            <a:pPr marL="384175" indent="-371475">
              <a:lnSpc>
                <a:spcPct val="100000"/>
              </a:lnSpc>
              <a:buSzPct val="95000"/>
              <a:buFont typeface="Calibri"/>
              <a:buAutoNum type="arabicParenR" startAt="2"/>
              <a:tabLst>
                <a:tab pos="384175" algn="l"/>
              </a:tabLst>
            </a:pPr>
            <a:r>
              <a:rPr sz="2000" u="heavy" spc="125" dirty="0">
                <a:solidFill>
                  <a:srgbClr val="FED32F"/>
                </a:solidFill>
                <a:uFill>
                  <a:solidFill>
                    <a:srgbClr val="FED32F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000" b="1" u="heavy" spc="185" dirty="0">
                <a:solidFill>
                  <a:srgbClr val="FED32F"/>
                </a:solidFill>
                <a:uFill>
                  <a:solidFill>
                    <a:srgbClr val="FED32F"/>
                  </a:solidFill>
                </a:uFill>
                <a:latin typeface="Calibri"/>
                <a:cs typeface="Calibri"/>
              </a:rPr>
              <a:t>Ability</a:t>
            </a:r>
            <a:r>
              <a:rPr sz="2000" b="1" u="heavy" spc="100" dirty="0">
                <a:solidFill>
                  <a:srgbClr val="FED32F"/>
                </a:solidFill>
                <a:uFill>
                  <a:solidFill>
                    <a:srgbClr val="FED32F"/>
                  </a:solidFill>
                </a:uFill>
                <a:latin typeface="Calibri"/>
                <a:cs typeface="Calibri"/>
              </a:rPr>
              <a:t> </a:t>
            </a:r>
            <a:r>
              <a:rPr sz="2000" b="1" u="heavy" spc="160" dirty="0">
                <a:solidFill>
                  <a:srgbClr val="FED32F"/>
                </a:solidFill>
                <a:uFill>
                  <a:solidFill>
                    <a:srgbClr val="FED32F"/>
                  </a:solidFill>
                </a:uFill>
                <a:latin typeface="Calibri"/>
                <a:cs typeface="Calibri"/>
              </a:rPr>
              <a:t>to</a:t>
            </a:r>
            <a:r>
              <a:rPr sz="2000" b="1" u="heavy" spc="100" dirty="0">
                <a:solidFill>
                  <a:srgbClr val="FED32F"/>
                </a:solidFill>
                <a:uFill>
                  <a:solidFill>
                    <a:srgbClr val="FED32F"/>
                  </a:solidFill>
                </a:uFill>
                <a:latin typeface="Calibri"/>
                <a:cs typeface="Calibri"/>
              </a:rPr>
              <a:t> </a:t>
            </a:r>
            <a:r>
              <a:rPr sz="2000" b="1" u="heavy" spc="310" dirty="0">
                <a:solidFill>
                  <a:srgbClr val="FED32F"/>
                </a:solidFill>
                <a:uFill>
                  <a:solidFill>
                    <a:srgbClr val="FED32F"/>
                  </a:solidFill>
                </a:uFill>
                <a:latin typeface="Calibri"/>
                <a:cs typeface="Calibri"/>
              </a:rPr>
              <a:t>Work</a:t>
            </a:r>
            <a:r>
              <a:rPr sz="2000" b="1" u="heavy" spc="100" dirty="0">
                <a:solidFill>
                  <a:srgbClr val="FED32F"/>
                </a:solidFill>
                <a:uFill>
                  <a:solidFill>
                    <a:srgbClr val="FED32F"/>
                  </a:solidFill>
                </a:uFill>
                <a:latin typeface="Calibri"/>
                <a:cs typeface="Calibri"/>
              </a:rPr>
              <a:t> </a:t>
            </a:r>
            <a:r>
              <a:rPr sz="2000" b="1" u="heavy" spc="175" dirty="0">
                <a:solidFill>
                  <a:srgbClr val="FED32F"/>
                </a:solidFill>
                <a:uFill>
                  <a:solidFill>
                    <a:srgbClr val="FED32F"/>
                  </a:solidFill>
                </a:uFill>
                <a:latin typeface="Calibri"/>
                <a:cs typeface="Calibri"/>
              </a:rPr>
              <a:t>in</a:t>
            </a:r>
            <a:r>
              <a:rPr sz="2000" b="1" u="heavy" spc="105" dirty="0">
                <a:solidFill>
                  <a:srgbClr val="FED32F"/>
                </a:solidFill>
                <a:uFill>
                  <a:solidFill>
                    <a:srgbClr val="FED32F"/>
                  </a:solidFill>
                </a:uFill>
                <a:latin typeface="Calibri"/>
                <a:cs typeface="Calibri"/>
              </a:rPr>
              <a:t> </a:t>
            </a:r>
            <a:r>
              <a:rPr sz="2000" b="1" u="heavy" spc="250" dirty="0">
                <a:solidFill>
                  <a:srgbClr val="FED32F"/>
                </a:solidFill>
                <a:uFill>
                  <a:solidFill>
                    <a:srgbClr val="FED32F"/>
                  </a:solidFill>
                </a:uFill>
                <a:latin typeface="Calibri"/>
                <a:cs typeface="Calibri"/>
              </a:rPr>
              <a:t>Various</a:t>
            </a:r>
            <a:r>
              <a:rPr sz="2000" b="1" u="heavy" spc="100" dirty="0">
                <a:solidFill>
                  <a:srgbClr val="FED32F"/>
                </a:solidFill>
                <a:uFill>
                  <a:solidFill>
                    <a:srgbClr val="FED32F"/>
                  </a:solidFill>
                </a:uFill>
                <a:latin typeface="Calibri"/>
                <a:cs typeface="Calibri"/>
              </a:rPr>
              <a:t> </a:t>
            </a:r>
            <a:r>
              <a:rPr sz="2000" b="1" u="heavy" spc="190" dirty="0">
                <a:solidFill>
                  <a:srgbClr val="FED32F"/>
                </a:solidFill>
                <a:uFill>
                  <a:solidFill>
                    <a:srgbClr val="FED32F"/>
                  </a:solidFill>
                </a:uFill>
                <a:latin typeface="Calibri"/>
                <a:cs typeface="Calibri"/>
              </a:rPr>
              <a:t>Sectors:</a:t>
            </a:r>
            <a:endParaRPr sz="2000">
              <a:latin typeface="Calibri"/>
              <a:cs typeface="Calibri"/>
            </a:endParaRPr>
          </a:p>
          <a:p>
            <a:pPr marL="443865" marR="399415">
              <a:lnSpc>
                <a:spcPct val="115599"/>
              </a:lnSpc>
            </a:pPr>
            <a:r>
              <a:rPr sz="2000" b="1" spc="320" dirty="0">
                <a:solidFill>
                  <a:srgbClr val="FDFDFD"/>
                </a:solidFill>
                <a:latin typeface="Calibri"/>
                <a:cs typeface="Calibri"/>
              </a:rPr>
              <a:t>CNAs</a:t>
            </a:r>
            <a:r>
              <a:rPr sz="2000" b="1" spc="105" dirty="0">
                <a:solidFill>
                  <a:srgbClr val="FDFDFD"/>
                </a:solidFill>
                <a:latin typeface="Calibri"/>
                <a:cs typeface="Calibri"/>
              </a:rPr>
              <a:t> </a:t>
            </a:r>
            <a:r>
              <a:rPr sz="2000" b="1" spc="250" dirty="0">
                <a:solidFill>
                  <a:srgbClr val="FDFDFD"/>
                </a:solidFill>
                <a:latin typeface="Calibri"/>
                <a:cs typeface="Calibri"/>
              </a:rPr>
              <a:t>can</a:t>
            </a:r>
            <a:r>
              <a:rPr sz="2000" b="1" spc="110" dirty="0">
                <a:solidFill>
                  <a:srgbClr val="FDFDFD"/>
                </a:solidFill>
                <a:latin typeface="Calibri"/>
                <a:cs typeface="Calibri"/>
              </a:rPr>
              <a:t> </a:t>
            </a:r>
            <a:r>
              <a:rPr sz="2000" b="1" spc="325" dirty="0">
                <a:solidFill>
                  <a:srgbClr val="FDFDFD"/>
                </a:solidFill>
                <a:latin typeface="Calibri"/>
                <a:cs typeface="Calibri"/>
              </a:rPr>
              <a:t>work</a:t>
            </a:r>
            <a:r>
              <a:rPr sz="2000" b="1" spc="105" dirty="0">
                <a:solidFill>
                  <a:srgbClr val="FDFDFD"/>
                </a:solidFill>
                <a:latin typeface="Calibri"/>
                <a:cs typeface="Calibri"/>
              </a:rPr>
              <a:t> </a:t>
            </a:r>
            <a:r>
              <a:rPr sz="2000" b="1" spc="175" dirty="0">
                <a:solidFill>
                  <a:srgbClr val="FDFDFD"/>
                </a:solidFill>
                <a:latin typeface="Calibri"/>
                <a:cs typeface="Calibri"/>
              </a:rPr>
              <a:t>in</a:t>
            </a:r>
            <a:r>
              <a:rPr sz="2000" b="1" spc="110" dirty="0">
                <a:solidFill>
                  <a:srgbClr val="FDFDFD"/>
                </a:solidFill>
                <a:latin typeface="Calibri"/>
                <a:cs typeface="Calibri"/>
              </a:rPr>
              <a:t> </a:t>
            </a:r>
            <a:r>
              <a:rPr sz="2000" b="1" spc="240" dirty="0">
                <a:solidFill>
                  <a:srgbClr val="FDFDFD"/>
                </a:solidFill>
                <a:latin typeface="Calibri"/>
                <a:cs typeface="Calibri"/>
              </a:rPr>
              <a:t>nursing</a:t>
            </a:r>
            <a:r>
              <a:rPr sz="2000" b="1" spc="105" dirty="0">
                <a:solidFill>
                  <a:srgbClr val="FDFDFD"/>
                </a:solidFill>
                <a:latin typeface="Calibri"/>
                <a:cs typeface="Calibri"/>
              </a:rPr>
              <a:t> </a:t>
            </a:r>
            <a:r>
              <a:rPr sz="2000" b="1" spc="240" dirty="0">
                <a:solidFill>
                  <a:srgbClr val="FDFDFD"/>
                </a:solidFill>
                <a:latin typeface="Calibri"/>
                <a:cs typeface="Calibri"/>
              </a:rPr>
              <a:t>care</a:t>
            </a:r>
            <a:r>
              <a:rPr sz="2000" b="1" spc="110" dirty="0">
                <a:solidFill>
                  <a:srgbClr val="FDFDFD"/>
                </a:solidFill>
                <a:latin typeface="Calibri"/>
                <a:cs typeface="Calibri"/>
              </a:rPr>
              <a:t> </a:t>
            </a:r>
            <a:r>
              <a:rPr sz="2000" b="1" spc="145" dirty="0">
                <a:solidFill>
                  <a:srgbClr val="FDFDFD"/>
                </a:solidFill>
                <a:latin typeface="Calibri"/>
                <a:cs typeface="Calibri"/>
              </a:rPr>
              <a:t>facilities,</a:t>
            </a:r>
            <a:r>
              <a:rPr sz="2000" b="1" spc="110" dirty="0">
                <a:solidFill>
                  <a:srgbClr val="FDFDFD"/>
                </a:solidFill>
                <a:latin typeface="Calibri"/>
                <a:cs typeface="Calibri"/>
              </a:rPr>
              <a:t> </a:t>
            </a:r>
            <a:r>
              <a:rPr sz="2000" b="1" spc="190" dirty="0">
                <a:solidFill>
                  <a:srgbClr val="FDFDFD"/>
                </a:solidFill>
                <a:latin typeface="Calibri"/>
                <a:cs typeface="Calibri"/>
              </a:rPr>
              <a:t>hospitals,</a:t>
            </a:r>
            <a:r>
              <a:rPr sz="2000" b="1" spc="105" dirty="0">
                <a:solidFill>
                  <a:srgbClr val="FDFDFD"/>
                </a:solidFill>
                <a:latin typeface="Calibri"/>
                <a:cs typeface="Calibri"/>
              </a:rPr>
              <a:t> </a:t>
            </a:r>
            <a:r>
              <a:rPr sz="2000" b="1" spc="195" dirty="0">
                <a:solidFill>
                  <a:srgbClr val="FDFDFD"/>
                </a:solidFill>
                <a:latin typeface="Calibri"/>
                <a:cs typeface="Calibri"/>
              </a:rPr>
              <a:t>retirement</a:t>
            </a:r>
            <a:r>
              <a:rPr sz="2000" b="1" spc="110" dirty="0">
                <a:solidFill>
                  <a:srgbClr val="FDFDFD"/>
                </a:solidFill>
                <a:latin typeface="Calibri"/>
                <a:cs typeface="Calibri"/>
              </a:rPr>
              <a:t> </a:t>
            </a:r>
            <a:r>
              <a:rPr sz="2000" b="1" spc="195" dirty="0">
                <a:solidFill>
                  <a:srgbClr val="FDFDFD"/>
                </a:solidFill>
                <a:latin typeface="Calibri"/>
                <a:cs typeface="Calibri"/>
              </a:rPr>
              <a:t>communities</a:t>
            </a:r>
            <a:r>
              <a:rPr sz="2000" b="1" spc="105" dirty="0">
                <a:solidFill>
                  <a:srgbClr val="FDFDFD"/>
                </a:solidFill>
                <a:latin typeface="Calibri"/>
                <a:cs typeface="Calibri"/>
              </a:rPr>
              <a:t> </a:t>
            </a:r>
            <a:r>
              <a:rPr sz="2000" b="1" spc="300" dirty="0">
                <a:solidFill>
                  <a:srgbClr val="FDFDFD"/>
                </a:solidFill>
                <a:latin typeface="Calibri"/>
                <a:cs typeface="Calibri"/>
              </a:rPr>
              <a:t>and</a:t>
            </a:r>
            <a:r>
              <a:rPr sz="2000" b="1" spc="110" dirty="0">
                <a:solidFill>
                  <a:srgbClr val="FDFDFD"/>
                </a:solidFill>
                <a:latin typeface="Calibri"/>
                <a:cs typeface="Calibri"/>
              </a:rPr>
              <a:t> </a:t>
            </a:r>
            <a:r>
              <a:rPr sz="2000" b="1" spc="195" dirty="0">
                <a:solidFill>
                  <a:srgbClr val="FDFDFD"/>
                </a:solidFill>
                <a:latin typeface="Calibri"/>
                <a:cs typeface="Calibri"/>
              </a:rPr>
              <a:t>assisted</a:t>
            </a:r>
            <a:r>
              <a:rPr sz="2000" b="1" spc="110" dirty="0">
                <a:solidFill>
                  <a:srgbClr val="FDFDFD"/>
                </a:solidFill>
                <a:latin typeface="Calibri"/>
                <a:cs typeface="Calibri"/>
              </a:rPr>
              <a:t> </a:t>
            </a:r>
            <a:r>
              <a:rPr sz="2000" b="1" spc="210" dirty="0">
                <a:solidFill>
                  <a:srgbClr val="FDFDFD"/>
                </a:solidFill>
                <a:latin typeface="Calibri"/>
                <a:cs typeface="Calibri"/>
              </a:rPr>
              <a:t>living</a:t>
            </a:r>
            <a:r>
              <a:rPr sz="2000" b="1" spc="105" dirty="0">
                <a:solidFill>
                  <a:srgbClr val="FDFDFD"/>
                </a:solidFill>
                <a:latin typeface="Calibri"/>
                <a:cs typeface="Calibri"/>
              </a:rPr>
              <a:t> </a:t>
            </a:r>
            <a:r>
              <a:rPr sz="2000" b="1" spc="135" dirty="0">
                <a:solidFill>
                  <a:srgbClr val="FDFDFD"/>
                </a:solidFill>
                <a:latin typeface="Calibri"/>
                <a:cs typeface="Calibri"/>
              </a:rPr>
              <a:t>facilities, </a:t>
            </a:r>
            <a:r>
              <a:rPr sz="2000" b="1" spc="250" dirty="0">
                <a:solidFill>
                  <a:srgbClr val="FDFDFD"/>
                </a:solidFill>
                <a:latin typeface="Calibri"/>
                <a:cs typeface="Calibri"/>
              </a:rPr>
              <a:t>home</a:t>
            </a:r>
            <a:r>
              <a:rPr sz="2000" b="1" spc="100" dirty="0">
                <a:solidFill>
                  <a:srgbClr val="FDFDFD"/>
                </a:solidFill>
                <a:latin typeface="Calibri"/>
                <a:cs typeface="Calibri"/>
              </a:rPr>
              <a:t> </a:t>
            </a:r>
            <a:r>
              <a:rPr sz="2000" b="1" spc="200" dirty="0">
                <a:solidFill>
                  <a:srgbClr val="FDFDFD"/>
                </a:solidFill>
                <a:latin typeface="Calibri"/>
                <a:cs typeface="Calibri"/>
              </a:rPr>
              <a:t>health</a:t>
            </a:r>
            <a:r>
              <a:rPr sz="2000" b="1" spc="105" dirty="0">
                <a:solidFill>
                  <a:srgbClr val="FDFDFD"/>
                </a:solidFill>
                <a:latin typeface="Calibri"/>
                <a:cs typeface="Calibri"/>
              </a:rPr>
              <a:t> </a:t>
            </a:r>
            <a:r>
              <a:rPr sz="2000" b="1" spc="240" dirty="0">
                <a:solidFill>
                  <a:srgbClr val="FDFDFD"/>
                </a:solidFill>
                <a:latin typeface="Calibri"/>
                <a:cs typeface="Calibri"/>
              </a:rPr>
              <a:t>care</a:t>
            </a:r>
            <a:r>
              <a:rPr sz="2000" b="1" spc="105" dirty="0">
                <a:solidFill>
                  <a:srgbClr val="FDFDFD"/>
                </a:solidFill>
                <a:latin typeface="Calibri"/>
                <a:cs typeface="Calibri"/>
              </a:rPr>
              <a:t> </a:t>
            </a:r>
            <a:r>
              <a:rPr sz="2000" b="1" spc="145" dirty="0">
                <a:solidFill>
                  <a:srgbClr val="FDFDFD"/>
                </a:solidFill>
                <a:latin typeface="Calibri"/>
                <a:cs typeface="Calibri"/>
              </a:rPr>
              <a:t>facilities</a:t>
            </a:r>
            <a:r>
              <a:rPr sz="2000" b="1" spc="100" dirty="0">
                <a:solidFill>
                  <a:srgbClr val="FDFDFD"/>
                </a:solidFill>
                <a:latin typeface="Calibri"/>
                <a:cs typeface="Calibri"/>
              </a:rPr>
              <a:t> </a:t>
            </a:r>
            <a:r>
              <a:rPr sz="2000" b="1" spc="300" dirty="0">
                <a:solidFill>
                  <a:srgbClr val="FDFDFD"/>
                </a:solidFill>
                <a:latin typeface="Calibri"/>
                <a:cs typeface="Calibri"/>
              </a:rPr>
              <a:t>and</a:t>
            </a:r>
            <a:r>
              <a:rPr sz="2000" b="1" spc="105" dirty="0">
                <a:solidFill>
                  <a:srgbClr val="FDFDFD"/>
                </a:solidFill>
                <a:latin typeface="Calibri"/>
                <a:cs typeface="Calibri"/>
              </a:rPr>
              <a:t> </a:t>
            </a:r>
            <a:r>
              <a:rPr sz="2000" b="1" spc="229" dirty="0">
                <a:solidFill>
                  <a:srgbClr val="FDFDFD"/>
                </a:solidFill>
                <a:latin typeface="Calibri"/>
                <a:cs typeface="Calibri"/>
              </a:rPr>
              <a:t>government.</a:t>
            </a:r>
            <a:endParaRPr sz="2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850">
              <a:latin typeface="Calibri"/>
              <a:cs typeface="Calibri"/>
            </a:endParaRPr>
          </a:p>
          <a:p>
            <a:pPr marL="362585" indent="-348615">
              <a:lnSpc>
                <a:spcPct val="100000"/>
              </a:lnSpc>
              <a:spcBef>
                <a:spcPts val="5"/>
              </a:spcBef>
              <a:buSzPct val="95000"/>
              <a:buFont typeface="Calibri"/>
              <a:buAutoNum type="arabicParenR" startAt="3"/>
              <a:tabLst>
                <a:tab pos="362585" algn="l"/>
              </a:tabLst>
            </a:pPr>
            <a:r>
              <a:rPr sz="2000" u="heavy" spc="120" dirty="0">
                <a:solidFill>
                  <a:srgbClr val="FED32F"/>
                </a:solidFill>
                <a:uFill>
                  <a:solidFill>
                    <a:srgbClr val="FED32F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000" b="1" u="heavy" spc="185" dirty="0">
                <a:solidFill>
                  <a:srgbClr val="FED32F"/>
                </a:solidFill>
                <a:uFill>
                  <a:solidFill>
                    <a:srgbClr val="FED32F"/>
                  </a:solidFill>
                </a:uFill>
                <a:latin typeface="Calibri"/>
                <a:cs typeface="Calibri"/>
              </a:rPr>
              <a:t>Introduction</a:t>
            </a:r>
            <a:r>
              <a:rPr sz="2000" b="1" u="heavy" spc="90" dirty="0">
                <a:solidFill>
                  <a:srgbClr val="FED32F"/>
                </a:solidFill>
                <a:uFill>
                  <a:solidFill>
                    <a:srgbClr val="FED32F"/>
                  </a:solidFill>
                </a:uFill>
                <a:latin typeface="Calibri"/>
                <a:cs typeface="Calibri"/>
              </a:rPr>
              <a:t> </a:t>
            </a:r>
            <a:r>
              <a:rPr sz="2000" b="1" u="heavy" spc="160" dirty="0">
                <a:solidFill>
                  <a:srgbClr val="FED32F"/>
                </a:solidFill>
                <a:uFill>
                  <a:solidFill>
                    <a:srgbClr val="FED32F"/>
                  </a:solidFill>
                </a:uFill>
                <a:latin typeface="Calibri"/>
                <a:cs typeface="Calibri"/>
              </a:rPr>
              <a:t>to</a:t>
            </a:r>
            <a:r>
              <a:rPr sz="2000" b="1" u="heavy" spc="95" dirty="0">
                <a:solidFill>
                  <a:srgbClr val="FED32F"/>
                </a:solidFill>
                <a:uFill>
                  <a:solidFill>
                    <a:srgbClr val="FED32F"/>
                  </a:solidFill>
                </a:uFill>
                <a:latin typeface="Calibri"/>
                <a:cs typeface="Calibri"/>
              </a:rPr>
              <a:t> </a:t>
            </a:r>
            <a:r>
              <a:rPr sz="2000" b="1" u="heavy" spc="225" dirty="0">
                <a:solidFill>
                  <a:srgbClr val="FED32F"/>
                </a:solidFill>
                <a:uFill>
                  <a:solidFill>
                    <a:srgbClr val="FED32F"/>
                  </a:solidFill>
                </a:uFill>
                <a:latin typeface="Calibri"/>
                <a:cs typeface="Calibri"/>
              </a:rPr>
              <a:t>Nursing:</a:t>
            </a:r>
            <a:endParaRPr sz="2000">
              <a:latin typeface="Calibri"/>
              <a:cs typeface="Calibri"/>
            </a:endParaRPr>
          </a:p>
          <a:p>
            <a:pPr marL="445770" marR="730250">
              <a:lnSpc>
                <a:spcPct val="115599"/>
              </a:lnSpc>
            </a:pPr>
            <a:r>
              <a:rPr sz="2000" b="1" spc="260" dirty="0">
                <a:solidFill>
                  <a:srgbClr val="FFFFFF"/>
                </a:solidFill>
                <a:latin typeface="Calibri"/>
                <a:cs typeface="Calibri"/>
              </a:rPr>
              <a:t>Great</a:t>
            </a:r>
            <a:r>
              <a:rPr sz="2000" b="1" spc="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380" dirty="0">
                <a:solidFill>
                  <a:srgbClr val="FFFFFF"/>
                </a:solidFill>
                <a:latin typeface="Calibri"/>
                <a:cs typeface="Calibri"/>
              </a:rPr>
              <a:t>way</a:t>
            </a:r>
            <a:r>
              <a:rPr sz="2000" b="1" spc="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160" dirty="0">
                <a:solidFill>
                  <a:srgbClr val="FFFFFF"/>
                </a:solidFill>
                <a:latin typeface="Calibri"/>
                <a:cs typeface="Calibri"/>
              </a:rPr>
              <a:t>to</a:t>
            </a:r>
            <a:r>
              <a:rPr sz="2000" b="1" spc="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280" dirty="0">
                <a:solidFill>
                  <a:srgbClr val="FFFFFF"/>
                </a:solidFill>
                <a:latin typeface="Calibri"/>
                <a:cs typeface="Calibri"/>
              </a:rPr>
              <a:t>gain</a:t>
            </a:r>
            <a:r>
              <a:rPr sz="2000" b="1" spc="10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215" dirty="0">
                <a:solidFill>
                  <a:srgbClr val="FFFFFF"/>
                </a:solidFill>
                <a:latin typeface="Calibri"/>
                <a:cs typeface="Calibri"/>
              </a:rPr>
              <a:t>experience</a:t>
            </a:r>
            <a:r>
              <a:rPr sz="2000" b="1" spc="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175" dirty="0">
                <a:solidFill>
                  <a:srgbClr val="FFFFFF"/>
                </a:solidFill>
                <a:latin typeface="Calibri"/>
                <a:cs typeface="Calibri"/>
              </a:rPr>
              <a:t>in</a:t>
            </a:r>
            <a:r>
              <a:rPr sz="2000" b="1" spc="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170" dirty="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sz="2000" b="1" spc="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155" dirty="0">
                <a:solidFill>
                  <a:srgbClr val="FFFFFF"/>
                </a:solidFill>
                <a:latin typeface="Calibri"/>
                <a:cs typeface="Calibri"/>
              </a:rPr>
              <a:t>field</a:t>
            </a:r>
            <a:r>
              <a:rPr sz="2000" b="1" spc="10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300" dirty="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sz="2000" b="1" spc="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250" dirty="0">
                <a:solidFill>
                  <a:srgbClr val="FFFFFF"/>
                </a:solidFill>
                <a:latin typeface="Calibri"/>
                <a:cs typeface="Calibri"/>
              </a:rPr>
              <a:t>can</a:t>
            </a:r>
            <a:r>
              <a:rPr sz="2000" b="1" spc="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170" dirty="0">
                <a:solidFill>
                  <a:srgbClr val="FFFFFF"/>
                </a:solidFill>
                <a:latin typeface="Calibri"/>
                <a:cs typeface="Calibri"/>
              </a:rPr>
              <a:t>function</a:t>
            </a:r>
            <a:r>
              <a:rPr sz="2000" b="1" spc="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275" dirty="0">
                <a:solidFill>
                  <a:srgbClr val="FFFFFF"/>
                </a:solidFill>
                <a:latin typeface="Calibri"/>
                <a:cs typeface="Calibri"/>
              </a:rPr>
              <a:t>as</a:t>
            </a:r>
            <a:r>
              <a:rPr sz="2000" b="1" spc="10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375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2000" b="1" spc="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180" dirty="0">
                <a:solidFill>
                  <a:srgbClr val="FFFFFF"/>
                </a:solidFill>
                <a:latin typeface="Calibri"/>
                <a:cs typeface="Calibri"/>
              </a:rPr>
              <a:t>step</a:t>
            </a:r>
            <a:r>
              <a:rPr sz="2000" b="1" spc="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270" dirty="0">
                <a:solidFill>
                  <a:srgbClr val="FFFFFF"/>
                </a:solidFill>
                <a:latin typeface="Calibri"/>
                <a:cs typeface="Calibri"/>
              </a:rPr>
              <a:t>towards</a:t>
            </a:r>
            <a:r>
              <a:rPr sz="2000" b="1" spc="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254" dirty="0">
                <a:solidFill>
                  <a:srgbClr val="FFFFFF"/>
                </a:solidFill>
                <a:latin typeface="Calibri"/>
                <a:cs typeface="Calibri"/>
              </a:rPr>
              <a:t>more</a:t>
            </a:r>
            <a:r>
              <a:rPr sz="2000" b="1" spc="10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270" dirty="0">
                <a:solidFill>
                  <a:srgbClr val="FFFFFF"/>
                </a:solidFill>
                <a:latin typeface="Calibri"/>
                <a:cs typeface="Calibri"/>
              </a:rPr>
              <a:t>advanced</a:t>
            </a:r>
            <a:r>
              <a:rPr sz="2000" b="1" spc="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229" dirty="0">
                <a:solidFill>
                  <a:srgbClr val="FFFFFF"/>
                </a:solidFill>
                <a:latin typeface="Calibri"/>
                <a:cs typeface="Calibri"/>
              </a:rPr>
              <a:t>nursing </a:t>
            </a:r>
            <a:r>
              <a:rPr sz="2000" b="1" spc="180" dirty="0">
                <a:solidFill>
                  <a:srgbClr val="FFFFFF"/>
                </a:solidFill>
                <a:latin typeface="Calibri"/>
                <a:cs typeface="Calibri"/>
              </a:rPr>
              <a:t>positions</a:t>
            </a:r>
            <a:r>
              <a:rPr sz="2000" b="1" spc="10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195" dirty="0">
                <a:solidFill>
                  <a:srgbClr val="FFFFFF"/>
                </a:solidFill>
                <a:latin typeface="Calibri"/>
                <a:cs typeface="Calibri"/>
              </a:rPr>
              <a:t>such</a:t>
            </a:r>
            <a:r>
              <a:rPr sz="2000" b="1" spc="10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275" dirty="0">
                <a:solidFill>
                  <a:srgbClr val="FFFFFF"/>
                </a:solidFill>
                <a:latin typeface="Calibri"/>
                <a:cs typeface="Calibri"/>
              </a:rPr>
              <a:t>as</a:t>
            </a:r>
            <a:r>
              <a:rPr sz="2000" b="1" spc="1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195" dirty="0">
                <a:solidFill>
                  <a:srgbClr val="FFFFFF"/>
                </a:solidFill>
                <a:latin typeface="Calibri"/>
                <a:cs typeface="Calibri"/>
              </a:rPr>
              <a:t>Licensed</a:t>
            </a:r>
            <a:r>
              <a:rPr sz="2000" b="1" spc="10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220" dirty="0">
                <a:solidFill>
                  <a:srgbClr val="FFFFFF"/>
                </a:solidFill>
                <a:latin typeface="Calibri"/>
                <a:cs typeface="Calibri"/>
              </a:rPr>
              <a:t>Vocational</a:t>
            </a:r>
            <a:r>
              <a:rPr sz="2000" b="1" spc="1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240" dirty="0">
                <a:solidFill>
                  <a:srgbClr val="FFFFFF"/>
                </a:solidFill>
                <a:latin typeface="Calibri"/>
                <a:cs typeface="Calibri"/>
              </a:rPr>
              <a:t>Nurse</a:t>
            </a:r>
            <a:r>
              <a:rPr sz="2000" b="1" spc="10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254" dirty="0">
                <a:solidFill>
                  <a:srgbClr val="FFFFFF"/>
                </a:solidFill>
                <a:latin typeface="Calibri"/>
                <a:cs typeface="Calibri"/>
              </a:rPr>
              <a:t>or</a:t>
            </a:r>
            <a:r>
              <a:rPr sz="2000" b="1" spc="10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220" dirty="0">
                <a:solidFill>
                  <a:srgbClr val="FFFFFF"/>
                </a:solidFill>
                <a:latin typeface="Calibri"/>
                <a:cs typeface="Calibri"/>
              </a:rPr>
              <a:t>Registered</a:t>
            </a:r>
            <a:r>
              <a:rPr sz="2000" b="1" spc="1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215" dirty="0">
                <a:solidFill>
                  <a:srgbClr val="FFFFFF"/>
                </a:solidFill>
                <a:latin typeface="Calibri"/>
                <a:cs typeface="Calibri"/>
              </a:rPr>
              <a:t>Nurse.</a:t>
            </a:r>
            <a:endParaRPr sz="2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2800">
              <a:latin typeface="Calibri"/>
              <a:cs typeface="Calibri"/>
            </a:endParaRPr>
          </a:p>
          <a:p>
            <a:pPr marL="361950" indent="-349250">
              <a:lnSpc>
                <a:spcPct val="100000"/>
              </a:lnSpc>
              <a:buSzPct val="95000"/>
              <a:buFont typeface="Calibri"/>
              <a:buAutoNum type="arabicParenR" startAt="4"/>
              <a:tabLst>
                <a:tab pos="361950" algn="l"/>
              </a:tabLst>
            </a:pPr>
            <a:r>
              <a:rPr sz="2000" u="heavy" spc="114" dirty="0">
                <a:solidFill>
                  <a:srgbClr val="FED32F"/>
                </a:solidFill>
                <a:uFill>
                  <a:solidFill>
                    <a:srgbClr val="FED32F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000" b="1" u="heavy" spc="190" dirty="0">
                <a:solidFill>
                  <a:srgbClr val="FED32F"/>
                </a:solidFill>
                <a:uFill>
                  <a:solidFill>
                    <a:srgbClr val="FED32F"/>
                  </a:solidFill>
                </a:uFill>
                <a:latin typeface="Calibri"/>
                <a:cs typeface="Calibri"/>
              </a:rPr>
              <a:t>Affordability</a:t>
            </a:r>
            <a:r>
              <a:rPr sz="2000" b="1" spc="190" dirty="0">
                <a:solidFill>
                  <a:srgbClr val="FED32F"/>
                </a:solidFill>
                <a:latin typeface="Calibri"/>
                <a:cs typeface="Calibri"/>
              </a:rPr>
              <a:t>:</a:t>
            </a:r>
            <a:endParaRPr sz="2000">
              <a:latin typeface="Calibri"/>
              <a:cs typeface="Calibri"/>
            </a:endParaRPr>
          </a:p>
          <a:p>
            <a:pPr marL="443865" marR="186055">
              <a:lnSpc>
                <a:spcPct val="115599"/>
              </a:lnSpc>
            </a:pPr>
            <a:r>
              <a:rPr sz="2000" b="1" spc="210" dirty="0">
                <a:solidFill>
                  <a:srgbClr val="FFFFFF"/>
                </a:solidFill>
                <a:latin typeface="Calibri"/>
                <a:cs typeface="Calibri"/>
              </a:rPr>
              <a:t>Because</a:t>
            </a:r>
            <a:r>
              <a:rPr sz="2000" b="1" spc="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320" dirty="0">
                <a:solidFill>
                  <a:srgbClr val="FFFFFF"/>
                </a:solidFill>
                <a:latin typeface="Calibri"/>
                <a:cs typeface="Calibri"/>
              </a:rPr>
              <a:t>CNAs</a:t>
            </a:r>
            <a:r>
              <a:rPr sz="2000" b="1" spc="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270" dirty="0">
                <a:solidFill>
                  <a:srgbClr val="FFFFFF"/>
                </a:solidFill>
                <a:latin typeface="Calibri"/>
                <a:cs typeface="Calibri"/>
              </a:rPr>
              <a:t>earn</a:t>
            </a:r>
            <a:r>
              <a:rPr sz="2000" b="1" spc="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375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2000" b="1" spc="10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165" dirty="0">
                <a:solidFill>
                  <a:srgbClr val="FFFFFF"/>
                </a:solidFill>
                <a:latin typeface="Calibri"/>
                <a:cs typeface="Calibri"/>
              </a:rPr>
              <a:t>certification</a:t>
            </a:r>
            <a:r>
              <a:rPr sz="2000" b="1" spc="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240" dirty="0">
                <a:solidFill>
                  <a:srgbClr val="FFFFFF"/>
                </a:solidFill>
                <a:latin typeface="Calibri"/>
                <a:cs typeface="Calibri"/>
              </a:rPr>
              <a:t>rather</a:t>
            </a:r>
            <a:r>
              <a:rPr sz="2000" b="1" spc="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235" dirty="0">
                <a:solidFill>
                  <a:srgbClr val="FFFFFF"/>
                </a:solidFill>
                <a:latin typeface="Calibri"/>
                <a:cs typeface="Calibri"/>
              </a:rPr>
              <a:t>than</a:t>
            </a:r>
            <a:r>
              <a:rPr sz="2000" b="1" spc="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375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2000" b="1" spc="10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245" dirty="0">
                <a:solidFill>
                  <a:srgbClr val="FFFFFF"/>
                </a:solidFill>
                <a:latin typeface="Calibri"/>
                <a:cs typeface="Calibri"/>
              </a:rPr>
              <a:t>degree,</a:t>
            </a:r>
            <a:r>
              <a:rPr sz="2000" b="1" spc="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170" dirty="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sz="2000" b="1" spc="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195" dirty="0">
                <a:solidFill>
                  <a:srgbClr val="FFFFFF"/>
                </a:solidFill>
                <a:latin typeface="Calibri"/>
                <a:cs typeface="Calibri"/>
              </a:rPr>
              <a:t>financial</a:t>
            </a:r>
            <a:r>
              <a:rPr sz="2000" b="1" spc="10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204" dirty="0">
                <a:solidFill>
                  <a:srgbClr val="FFFFFF"/>
                </a:solidFill>
                <a:latin typeface="Calibri"/>
                <a:cs typeface="Calibri"/>
              </a:rPr>
              <a:t>commitment</a:t>
            </a:r>
            <a:r>
              <a:rPr sz="2000" b="1" spc="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250" dirty="0">
                <a:solidFill>
                  <a:srgbClr val="FFFFFF"/>
                </a:solidFill>
                <a:latin typeface="Calibri"/>
                <a:cs typeface="Calibri"/>
              </a:rPr>
              <a:t>can</a:t>
            </a:r>
            <a:r>
              <a:rPr sz="2000" b="1" spc="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235" dirty="0">
                <a:solidFill>
                  <a:srgbClr val="FFFFFF"/>
                </a:solidFill>
                <a:latin typeface="Calibri"/>
                <a:cs typeface="Calibri"/>
              </a:rPr>
              <a:t>be</a:t>
            </a:r>
            <a:r>
              <a:rPr sz="2000" b="1" spc="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250" dirty="0">
                <a:solidFill>
                  <a:srgbClr val="FFFFFF"/>
                </a:solidFill>
                <a:latin typeface="Calibri"/>
                <a:cs typeface="Calibri"/>
              </a:rPr>
              <a:t>far</a:t>
            </a:r>
            <a:r>
              <a:rPr sz="2000" b="1" spc="10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235" dirty="0">
                <a:solidFill>
                  <a:srgbClr val="FFFFFF"/>
                </a:solidFill>
                <a:latin typeface="Calibri"/>
                <a:cs typeface="Calibri"/>
              </a:rPr>
              <a:t>lower.</a:t>
            </a:r>
            <a:r>
              <a:rPr sz="2000" b="1" spc="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235" dirty="0">
                <a:solidFill>
                  <a:srgbClr val="FFFFFF"/>
                </a:solidFill>
                <a:latin typeface="Calibri"/>
                <a:cs typeface="Calibri"/>
              </a:rPr>
              <a:t>*Can </a:t>
            </a:r>
            <a:r>
              <a:rPr sz="2000" b="1" spc="265" dirty="0">
                <a:solidFill>
                  <a:srgbClr val="FFFFFF"/>
                </a:solidFill>
                <a:latin typeface="Calibri"/>
                <a:cs typeface="Calibri"/>
              </a:rPr>
              <a:t>apply</a:t>
            </a:r>
            <a:r>
              <a:rPr sz="2000" b="1" spc="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204" dirty="0">
                <a:solidFill>
                  <a:srgbClr val="FFFFFF"/>
                </a:solidFill>
                <a:latin typeface="Calibri"/>
                <a:cs typeface="Calibri"/>
              </a:rPr>
              <a:t>for</a:t>
            </a:r>
            <a:r>
              <a:rPr sz="2000" b="1" spc="10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195" dirty="0">
                <a:solidFill>
                  <a:srgbClr val="FFFFFF"/>
                </a:solidFill>
                <a:latin typeface="Calibri"/>
                <a:cs typeface="Calibri"/>
              </a:rPr>
              <a:t>financial</a:t>
            </a:r>
            <a:r>
              <a:rPr sz="2000" b="1" spc="1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160" dirty="0">
                <a:solidFill>
                  <a:srgbClr val="FFFFFF"/>
                </a:solidFill>
                <a:latin typeface="Calibri"/>
                <a:cs typeface="Calibri"/>
              </a:rPr>
              <a:t>aid*</a:t>
            </a:r>
            <a:endParaRPr sz="2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3300">
              <a:latin typeface="Calibri"/>
              <a:cs typeface="Calibri"/>
            </a:endParaRPr>
          </a:p>
          <a:p>
            <a:pPr marL="433705" indent="-421005">
              <a:lnSpc>
                <a:spcPct val="100000"/>
              </a:lnSpc>
              <a:spcBef>
                <a:spcPts val="5"/>
              </a:spcBef>
              <a:buAutoNum type="arabicParenR" startAt="5"/>
              <a:tabLst>
                <a:tab pos="433705" algn="l"/>
              </a:tabLst>
            </a:pPr>
            <a:r>
              <a:rPr sz="2000" b="1" u="heavy" spc="225" dirty="0">
                <a:solidFill>
                  <a:srgbClr val="FED32F"/>
                </a:solidFill>
                <a:uFill>
                  <a:solidFill>
                    <a:srgbClr val="FED32F"/>
                  </a:solidFill>
                </a:uFill>
                <a:latin typeface="Calibri"/>
                <a:cs typeface="Calibri"/>
              </a:rPr>
              <a:t>O</a:t>
            </a:r>
            <a:r>
              <a:rPr sz="2000" b="1" spc="225" dirty="0">
                <a:solidFill>
                  <a:srgbClr val="FED32F"/>
                </a:solidFill>
                <a:latin typeface="Calibri"/>
                <a:cs typeface="Calibri"/>
              </a:rPr>
              <a:t>pportunity</a:t>
            </a:r>
            <a:r>
              <a:rPr sz="2000" b="1" spc="114" dirty="0">
                <a:solidFill>
                  <a:srgbClr val="FED32F"/>
                </a:solidFill>
                <a:latin typeface="Calibri"/>
                <a:cs typeface="Calibri"/>
              </a:rPr>
              <a:t> </a:t>
            </a:r>
            <a:r>
              <a:rPr sz="2000" b="1" spc="204" dirty="0">
                <a:solidFill>
                  <a:srgbClr val="FED32F"/>
                </a:solidFill>
                <a:latin typeface="Calibri"/>
                <a:cs typeface="Calibri"/>
              </a:rPr>
              <a:t>for</a:t>
            </a:r>
            <a:r>
              <a:rPr sz="2000" b="1" spc="114" dirty="0">
                <a:solidFill>
                  <a:srgbClr val="FED32F"/>
                </a:solidFill>
                <a:latin typeface="Calibri"/>
                <a:cs typeface="Calibri"/>
              </a:rPr>
              <a:t> </a:t>
            </a:r>
            <a:r>
              <a:rPr sz="2000" b="1" spc="270" dirty="0">
                <a:solidFill>
                  <a:srgbClr val="FED32F"/>
                </a:solidFill>
                <a:latin typeface="Calibri"/>
                <a:cs typeface="Calibri"/>
              </a:rPr>
              <a:t>Network</a:t>
            </a:r>
            <a:r>
              <a:rPr sz="2000" b="1" spc="114" dirty="0">
                <a:solidFill>
                  <a:srgbClr val="FED32F"/>
                </a:solidFill>
                <a:latin typeface="Calibri"/>
                <a:cs typeface="Calibri"/>
              </a:rPr>
              <a:t> </a:t>
            </a:r>
            <a:r>
              <a:rPr sz="2000" b="1" spc="195" dirty="0">
                <a:solidFill>
                  <a:srgbClr val="FED32F"/>
                </a:solidFill>
                <a:latin typeface="Calibri"/>
                <a:cs typeface="Calibri"/>
              </a:rPr>
              <a:t>Connections:</a:t>
            </a:r>
            <a:endParaRPr sz="2000">
              <a:latin typeface="Calibri"/>
              <a:cs typeface="Calibri"/>
            </a:endParaRPr>
          </a:p>
          <a:p>
            <a:pPr marL="443865" marR="953769">
              <a:lnSpc>
                <a:spcPct val="115599"/>
              </a:lnSpc>
            </a:pPr>
            <a:r>
              <a:rPr sz="2000" b="1" spc="320" dirty="0">
                <a:solidFill>
                  <a:srgbClr val="FFFFFF"/>
                </a:solidFill>
                <a:latin typeface="Calibri"/>
                <a:cs typeface="Calibri"/>
              </a:rPr>
              <a:t>CNAs</a:t>
            </a:r>
            <a:r>
              <a:rPr sz="2000" b="1" spc="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325" dirty="0">
                <a:solidFill>
                  <a:srgbClr val="FFFFFF"/>
                </a:solidFill>
                <a:latin typeface="Calibri"/>
                <a:cs typeface="Calibri"/>
              </a:rPr>
              <a:t>work</a:t>
            </a:r>
            <a:r>
              <a:rPr sz="2000" b="1" spc="10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245" dirty="0">
                <a:solidFill>
                  <a:srgbClr val="FFFFFF"/>
                </a:solidFill>
                <a:latin typeface="Calibri"/>
                <a:cs typeface="Calibri"/>
              </a:rPr>
              <a:t>under</a:t>
            </a:r>
            <a:r>
              <a:rPr sz="2000" b="1" spc="10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170" dirty="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sz="2000" b="1" spc="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210" dirty="0">
                <a:solidFill>
                  <a:srgbClr val="FFFFFF"/>
                </a:solidFill>
                <a:latin typeface="Calibri"/>
                <a:cs typeface="Calibri"/>
              </a:rPr>
              <a:t>supervision</a:t>
            </a:r>
            <a:r>
              <a:rPr sz="2000" b="1" spc="10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170" dirty="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sz="2000" b="1" spc="10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265" dirty="0">
                <a:solidFill>
                  <a:srgbClr val="FFFFFF"/>
                </a:solidFill>
                <a:latin typeface="Calibri"/>
                <a:cs typeface="Calibri"/>
              </a:rPr>
              <a:t>RNs</a:t>
            </a:r>
            <a:r>
              <a:rPr sz="2000" b="1" spc="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300" dirty="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sz="2000" b="1" spc="10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235" dirty="0">
                <a:solidFill>
                  <a:srgbClr val="FFFFFF"/>
                </a:solidFill>
                <a:latin typeface="Calibri"/>
                <a:cs typeface="Calibri"/>
              </a:rPr>
              <a:t>LPNs.</a:t>
            </a:r>
            <a:r>
              <a:rPr sz="2000" b="1" spc="10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229" dirty="0">
                <a:solidFill>
                  <a:srgbClr val="FFFFFF"/>
                </a:solidFill>
                <a:latin typeface="Calibri"/>
                <a:cs typeface="Calibri"/>
              </a:rPr>
              <a:t>They</a:t>
            </a:r>
            <a:r>
              <a:rPr sz="2000" b="1" spc="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215" dirty="0">
                <a:solidFill>
                  <a:srgbClr val="FFFFFF"/>
                </a:solidFill>
                <a:latin typeface="Calibri"/>
                <a:cs typeface="Calibri"/>
              </a:rPr>
              <a:t>also</a:t>
            </a:r>
            <a:r>
              <a:rPr sz="2000" b="1" spc="10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180" dirty="0">
                <a:solidFill>
                  <a:srgbClr val="FFFFFF"/>
                </a:solidFill>
                <a:latin typeface="Calibri"/>
                <a:cs typeface="Calibri"/>
              </a:rPr>
              <a:t>assist</a:t>
            </a:r>
            <a:r>
              <a:rPr sz="2000" b="1" spc="10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210" dirty="0">
                <a:solidFill>
                  <a:srgbClr val="FFFFFF"/>
                </a:solidFill>
                <a:latin typeface="Calibri"/>
                <a:cs typeface="Calibri"/>
              </a:rPr>
              <a:t>physicians,</a:t>
            </a:r>
            <a:r>
              <a:rPr sz="2000" b="1" spc="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220" dirty="0">
                <a:solidFill>
                  <a:srgbClr val="FFFFFF"/>
                </a:solidFill>
                <a:latin typeface="Calibri"/>
                <a:cs typeface="Calibri"/>
              </a:rPr>
              <a:t>nurse</a:t>
            </a:r>
            <a:r>
              <a:rPr sz="2000" b="1" spc="10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185" dirty="0">
                <a:solidFill>
                  <a:srgbClr val="FFFFFF"/>
                </a:solidFill>
                <a:latin typeface="Calibri"/>
                <a:cs typeface="Calibri"/>
              </a:rPr>
              <a:t>practitioners, </a:t>
            </a:r>
            <a:r>
              <a:rPr sz="2000" b="1" spc="215" dirty="0">
                <a:solidFill>
                  <a:srgbClr val="FFFFFF"/>
                </a:solidFill>
                <a:latin typeface="Calibri"/>
                <a:cs typeface="Calibri"/>
              </a:rPr>
              <a:t>physician</a:t>
            </a:r>
            <a:r>
              <a:rPr sz="2000" b="1" spc="10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195" dirty="0">
                <a:solidFill>
                  <a:srgbClr val="FFFFFF"/>
                </a:solidFill>
                <a:latin typeface="Calibri"/>
                <a:cs typeface="Calibri"/>
              </a:rPr>
              <a:t>assistants,</a:t>
            </a:r>
            <a:r>
              <a:rPr sz="2000" b="1" spc="1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300" dirty="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sz="2000" b="1" spc="10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204" dirty="0">
                <a:solidFill>
                  <a:srgbClr val="FFFFFF"/>
                </a:solidFill>
                <a:latin typeface="Calibri"/>
                <a:cs typeface="Calibri"/>
              </a:rPr>
              <a:t>other</a:t>
            </a:r>
            <a:r>
              <a:rPr sz="2000" b="1" spc="1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215" dirty="0">
                <a:solidFill>
                  <a:srgbClr val="FFFFFF"/>
                </a:solidFill>
                <a:latin typeface="Calibri"/>
                <a:cs typeface="Calibri"/>
              </a:rPr>
              <a:t>healthcare</a:t>
            </a:r>
            <a:r>
              <a:rPr sz="2000" b="1" spc="10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200" dirty="0">
                <a:solidFill>
                  <a:srgbClr val="FFFFFF"/>
                </a:solidFill>
                <a:latin typeface="Calibri"/>
                <a:cs typeface="Calibri"/>
              </a:rPr>
              <a:t>professionals.</a:t>
            </a:r>
            <a:r>
              <a:rPr sz="2000" b="1" spc="1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204" dirty="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sz="2000" b="1" spc="10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180" dirty="0">
                <a:solidFill>
                  <a:srgbClr val="FFFFFF"/>
                </a:solidFill>
                <a:latin typeface="Calibri"/>
                <a:cs typeface="Calibri"/>
              </a:rPr>
              <a:t>connections</a:t>
            </a:r>
            <a:r>
              <a:rPr sz="2000" b="1" spc="1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295" dirty="0">
                <a:solidFill>
                  <a:srgbClr val="FFFFFF"/>
                </a:solidFill>
                <a:latin typeface="Calibri"/>
                <a:cs typeface="Calibri"/>
              </a:rPr>
              <a:t>made</a:t>
            </a:r>
            <a:r>
              <a:rPr sz="2000" b="1" spc="10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250" dirty="0">
                <a:solidFill>
                  <a:srgbClr val="FFFFFF"/>
                </a:solidFill>
                <a:latin typeface="Calibri"/>
                <a:cs typeface="Calibri"/>
              </a:rPr>
              <a:t>can</a:t>
            </a:r>
            <a:r>
              <a:rPr sz="2000" b="1" spc="1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200" dirty="0">
                <a:solidFill>
                  <a:srgbClr val="FFFFFF"/>
                </a:solidFill>
                <a:latin typeface="Calibri"/>
                <a:cs typeface="Calibri"/>
              </a:rPr>
              <a:t>help</a:t>
            </a:r>
            <a:r>
              <a:rPr sz="2000" b="1" spc="10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204" dirty="0">
                <a:solidFill>
                  <a:srgbClr val="FFFFFF"/>
                </a:solidFill>
                <a:latin typeface="Calibri"/>
                <a:cs typeface="Calibri"/>
              </a:rPr>
              <a:t>with </a:t>
            </a:r>
            <a:r>
              <a:rPr sz="2000" b="1" spc="225" dirty="0">
                <a:solidFill>
                  <a:srgbClr val="FFFFFF"/>
                </a:solidFill>
                <a:latin typeface="Calibri"/>
                <a:cs typeface="Calibri"/>
              </a:rPr>
              <a:t>recommendations</a:t>
            </a:r>
            <a:r>
              <a:rPr sz="2000" b="1" spc="1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204" dirty="0">
                <a:solidFill>
                  <a:srgbClr val="FFFFFF"/>
                </a:solidFill>
                <a:latin typeface="Calibri"/>
                <a:cs typeface="Calibri"/>
              </a:rPr>
              <a:t>for</a:t>
            </a:r>
            <a:r>
              <a:rPr sz="2000" b="1" spc="1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185" dirty="0">
                <a:solidFill>
                  <a:srgbClr val="FFFFFF"/>
                </a:solidFill>
                <a:latin typeface="Calibri"/>
                <a:cs typeface="Calibri"/>
              </a:rPr>
              <a:t>future</a:t>
            </a:r>
            <a:r>
              <a:rPr sz="2000" b="1" spc="11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225" dirty="0">
                <a:solidFill>
                  <a:srgbClr val="FFFFFF"/>
                </a:solidFill>
                <a:latin typeface="Calibri"/>
                <a:cs typeface="Calibri"/>
              </a:rPr>
              <a:t>employment</a:t>
            </a:r>
            <a:r>
              <a:rPr sz="2000" b="1" spc="1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254" dirty="0">
                <a:solidFill>
                  <a:srgbClr val="FFFFFF"/>
                </a:solidFill>
                <a:latin typeface="Calibri"/>
                <a:cs typeface="Calibri"/>
              </a:rPr>
              <a:t>or</a:t>
            </a:r>
            <a:r>
              <a:rPr sz="2000" b="1" spc="1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204" dirty="0">
                <a:solidFill>
                  <a:srgbClr val="FFFFFF"/>
                </a:solidFill>
                <a:latin typeface="Calibri"/>
                <a:cs typeface="Calibri"/>
              </a:rPr>
              <a:t>education</a:t>
            </a:r>
            <a:r>
              <a:rPr sz="2000" b="1" spc="11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300" dirty="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sz="2000" b="1" spc="1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240" dirty="0">
                <a:solidFill>
                  <a:srgbClr val="FFFFFF"/>
                </a:solidFill>
                <a:latin typeface="Calibri"/>
                <a:cs typeface="Calibri"/>
              </a:rPr>
              <a:t>career</a:t>
            </a:r>
            <a:r>
              <a:rPr sz="2000" b="1" spc="11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210" dirty="0">
                <a:solidFill>
                  <a:srgbClr val="FFFFFF"/>
                </a:solidFill>
                <a:latin typeface="Calibri"/>
                <a:cs typeface="Calibri"/>
              </a:rPr>
              <a:t>advice.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1028700" y="8021258"/>
            <a:ext cx="600075" cy="600075"/>
          </a:xfrm>
          <a:custGeom>
            <a:avLst/>
            <a:gdLst/>
            <a:ahLst/>
            <a:cxnLst/>
            <a:rect l="l" t="t" r="r" b="b"/>
            <a:pathLst>
              <a:path w="600075" h="600075">
                <a:moveTo>
                  <a:pt x="600079" y="600079"/>
                </a:moveTo>
                <a:lnTo>
                  <a:pt x="0" y="600079"/>
                </a:lnTo>
                <a:lnTo>
                  <a:pt x="0" y="0"/>
                </a:lnTo>
                <a:lnTo>
                  <a:pt x="600079" y="0"/>
                </a:lnTo>
                <a:lnTo>
                  <a:pt x="600079" y="600079"/>
                </a:lnTo>
                <a:close/>
              </a:path>
            </a:pathLst>
          </a:custGeom>
          <a:solidFill>
            <a:srgbClr val="FED3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8087244" y="0"/>
            <a:ext cx="201295" cy="10287000"/>
          </a:xfrm>
          <a:custGeom>
            <a:avLst/>
            <a:gdLst/>
            <a:ahLst/>
            <a:cxnLst/>
            <a:rect l="l" t="t" r="r" b="b"/>
            <a:pathLst>
              <a:path w="201294" h="10287000">
                <a:moveTo>
                  <a:pt x="200754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200754" y="0"/>
                </a:lnTo>
                <a:lnTo>
                  <a:pt x="200754" y="10286999"/>
                </a:lnTo>
                <a:close/>
              </a:path>
            </a:pathLst>
          </a:custGeom>
          <a:solidFill>
            <a:srgbClr val="FED32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680020" y="0"/>
            <a:ext cx="608330" cy="554355"/>
          </a:xfrm>
          <a:custGeom>
            <a:avLst/>
            <a:gdLst/>
            <a:ahLst/>
            <a:cxnLst/>
            <a:rect l="l" t="t" r="r" b="b"/>
            <a:pathLst>
              <a:path w="608330" h="554355">
                <a:moveTo>
                  <a:pt x="0" y="553890"/>
                </a:moveTo>
                <a:lnTo>
                  <a:pt x="0" y="0"/>
                </a:lnTo>
                <a:lnTo>
                  <a:pt x="607979" y="0"/>
                </a:lnTo>
                <a:lnTo>
                  <a:pt x="607979" y="553890"/>
                </a:lnTo>
                <a:lnTo>
                  <a:pt x="0" y="55389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596681" y="0"/>
            <a:ext cx="450215" cy="353060"/>
          </a:xfrm>
          <a:custGeom>
            <a:avLst/>
            <a:gdLst/>
            <a:ahLst/>
            <a:cxnLst/>
            <a:rect l="l" t="t" r="r" b="b"/>
            <a:pathLst>
              <a:path w="450214" h="353060">
                <a:moveTo>
                  <a:pt x="372323" y="0"/>
                </a:moveTo>
                <a:lnTo>
                  <a:pt x="0" y="0"/>
                </a:lnTo>
                <a:lnTo>
                  <a:pt x="352855" y="352855"/>
                </a:lnTo>
                <a:lnTo>
                  <a:pt x="380839" y="285041"/>
                </a:lnTo>
                <a:lnTo>
                  <a:pt x="406269" y="216441"/>
                </a:lnTo>
                <a:lnTo>
                  <a:pt x="423008" y="166540"/>
                </a:lnTo>
                <a:lnTo>
                  <a:pt x="437165" y="120349"/>
                </a:lnTo>
                <a:lnTo>
                  <a:pt x="439783" y="111709"/>
                </a:lnTo>
                <a:lnTo>
                  <a:pt x="441093" y="107258"/>
                </a:lnTo>
                <a:lnTo>
                  <a:pt x="443251" y="99775"/>
                </a:lnTo>
                <a:lnTo>
                  <a:pt x="447518" y="84761"/>
                </a:lnTo>
                <a:lnTo>
                  <a:pt x="449602" y="77278"/>
                </a:lnTo>
                <a:lnTo>
                  <a:pt x="372323" y="0"/>
                </a:lnTo>
                <a:close/>
              </a:path>
            </a:pathLst>
          </a:custGeom>
          <a:solidFill>
            <a:srgbClr val="D9D9D9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1505255"/>
            <a:ext cx="83820" cy="83820"/>
          </a:xfrm>
          <a:custGeom>
            <a:avLst/>
            <a:gdLst/>
            <a:ahLst/>
            <a:cxnLst/>
            <a:rect l="l" t="t" r="r" b="b"/>
            <a:pathLst>
              <a:path w="83820" h="83819">
                <a:moveTo>
                  <a:pt x="0" y="0"/>
                </a:moveTo>
                <a:lnTo>
                  <a:pt x="0" y="82387"/>
                </a:lnTo>
                <a:lnTo>
                  <a:pt x="38425" y="83348"/>
                </a:lnTo>
                <a:lnTo>
                  <a:pt x="83469" y="83469"/>
                </a:lnTo>
                <a:lnTo>
                  <a:pt x="0" y="0"/>
                </a:lnTo>
                <a:close/>
              </a:path>
            </a:pathLst>
          </a:custGeom>
          <a:solidFill>
            <a:srgbClr val="D9D9D9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0" y="0"/>
            <a:ext cx="2819400" cy="2289175"/>
            <a:chOff x="0" y="0"/>
            <a:chExt cx="2819400" cy="2289175"/>
          </a:xfrm>
        </p:grpSpPr>
        <p:sp>
          <p:nvSpPr>
            <p:cNvPr id="6" name="object 6"/>
            <p:cNvSpPr/>
            <p:nvPr/>
          </p:nvSpPr>
          <p:spPr>
            <a:xfrm>
              <a:off x="0" y="11"/>
              <a:ext cx="1910714" cy="1584325"/>
            </a:xfrm>
            <a:custGeom>
              <a:avLst/>
              <a:gdLst/>
              <a:ahLst/>
              <a:cxnLst/>
              <a:rect l="l" t="t" r="r" b="b"/>
              <a:pathLst>
                <a:path w="1910714" h="1584325">
                  <a:moveTo>
                    <a:pt x="527367" y="1536420"/>
                  </a:moveTo>
                  <a:lnTo>
                    <a:pt x="301282" y="1310233"/>
                  </a:lnTo>
                  <a:lnTo>
                    <a:pt x="0" y="1008951"/>
                  </a:lnTo>
                  <a:lnTo>
                    <a:pt x="0" y="1381290"/>
                  </a:lnTo>
                  <a:lnTo>
                    <a:pt x="202958" y="1584248"/>
                  </a:lnTo>
                  <a:lnTo>
                    <a:pt x="213169" y="1583537"/>
                  </a:lnTo>
                  <a:lnTo>
                    <a:pt x="284619" y="1577162"/>
                  </a:lnTo>
                  <a:lnTo>
                    <a:pt x="325374" y="1572399"/>
                  </a:lnTo>
                  <a:lnTo>
                    <a:pt x="366014" y="1566811"/>
                  </a:lnTo>
                  <a:lnTo>
                    <a:pt x="406539" y="1560423"/>
                  </a:lnTo>
                  <a:lnTo>
                    <a:pt x="467106" y="1549336"/>
                  </a:lnTo>
                  <a:lnTo>
                    <a:pt x="527367" y="1536420"/>
                  </a:lnTo>
                  <a:close/>
                </a:path>
                <a:path w="1910714" h="1584325">
                  <a:moveTo>
                    <a:pt x="899629" y="1412405"/>
                  </a:moveTo>
                  <a:lnTo>
                    <a:pt x="0" y="512724"/>
                  </a:lnTo>
                  <a:lnTo>
                    <a:pt x="0" y="884872"/>
                  </a:lnTo>
                  <a:lnTo>
                    <a:pt x="626237" y="1511109"/>
                  </a:lnTo>
                  <a:lnTo>
                    <a:pt x="660984" y="1500936"/>
                  </a:lnTo>
                  <a:lnTo>
                    <a:pt x="695617" y="1490141"/>
                  </a:lnTo>
                  <a:lnTo>
                    <a:pt x="695820" y="1490141"/>
                  </a:lnTo>
                  <a:lnTo>
                    <a:pt x="747255" y="1472831"/>
                  </a:lnTo>
                  <a:lnTo>
                    <a:pt x="798474" y="1454086"/>
                  </a:lnTo>
                  <a:lnTo>
                    <a:pt x="849299" y="1433944"/>
                  </a:lnTo>
                  <a:lnTo>
                    <a:pt x="899629" y="1412405"/>
                  </a:lnTo>
                  <a:close/>
                </a:path>
                <a:path w="1910714" h="1584325">
                  <a:moveTo>
                    <a:pt x="1218501" y="1234846"/>
                  </a:moveTo>
                  <a:lnTo>
                    <a:pt x="852982" y="869175"/>
                  </a:lnTo>
                  <a:lnTo>
                    <a:pt x="0" y="16243"/>
                  </a:lnTo>
                  <a:lnTo>
                    <a:pt x="0" y="388531"/>
                  </a:lnTo>
                  <a:lnTo>
                    <a:pt x="777963" y="1166558"/>
                  </a:lnTo>
                  <a:lnTo>
                    <a:pt x="984034" y="1372539"/>
                  </a:lnTo>
                  <a:lnTo>
                    <a:pt x="1009777" y="1359408"/>
                  </a:lnTo>
                  <a:lnTo>
                    <a:pt x="1060831" y="1331937"/>
                  </a:lnTo>
                  <a:lnTo>
                    <a:pt x="1105052" y="1306664"/>
                  </a:lnTo>
                  <a:lnTo>
                    <a:pt x="1142606" y="1284058"/>
                  </a:lnTo>
                  <a:lnTo>
                    <a:pt x="1175626" y="1263218"/>
                  </a:lnTo>
                  <a:lnTo>
                    <a:pt x="1211402" y="1239647"/>
                  </a:lnTo>
                  <a:lnTo>
                    <a:pt x="1218501" y="1234846"/>
                  </a:lnTo>
                  <a:close/>
                </a:path>
                <a:path w="1910714" h="1584325">
                  <a:moveTo>
                    <a:pt x="1492110" y="1012075"/>
                  </a:moveTo>
                  <a:lnTo>
                    <a:pt x="1135240" y="655269"/>
                  </a:lnTo>
                  <a:lnTo>
                    <a:pt x="479983" y="0"/>
                  </a:lnTo>
                  <a:lnTo>
                    <a:pt x="107772" y="0"/>
                  </a:lnTo>
                  <a:lnTo>
                    <a:pt x="1291031" y="1183233"/>
                  </a:lnTo>
                  <a:lnTo>
                    <a:pt x="1327759" y="1155153"/>
                  </a:lnTo>
                  <a:lnTo>
                    <a:pt x="1363954" y="1126109"/>
                  </a:lnTo>
                  <a:lnTo>
                    <a:pt x="1399641" y="1096111"/>
                  </a:lnTo>
                  <a:lnTo>
                    <a:pt x="1434807" y="1065187"/>
                  </a:lnTo>
                  <a:lnTo>
                    <a:pt x="1469466" y="1033348"/>
                  </a:lnTo>
                  <a:lnTo>
                    <a:pt x="1486471" y="1017460"/>
                  </a:lnTo>
                  <a:lnTo>
                    <a:pt x="1492110" y="1012075"/>
                  </a:lnTo>
                  <a:close/>
                </a:path>
                <a:path w="1910714" h="1584325">
                  <a:moveTo>
                    <a:pt x="1723440" y="747166"/>
                  </a:moveTo>
                  <a:lnTo>
                    <a:pt x="976299" y="0"/>
                  </a:lnTo>
                  <a:lnTo>
                    <a:pt x="604075" y="0"/>
                  </a:lnTo>
                  <a:lnTo>
                    <a:pt x="1413383" y="809218"/>
                  </a:lnTo>
                  <a:lnTo>
                    <a:pt x="1554035" y="949820"/>
                  </a:lnTo>
                  <a:lnTo>
                    <a:pt x="1571548" y="931125"/>
                  </a:lnTo>
                  <a:lnTo>
                    <a:pt x="1605737" y="893102"/>
                  </a:lnTo>
                  <a:lnTo>
                    <a:pt x="1636153" y="857859"/>
                  </a:lnTo>
                  <a:lnTo>
                    <a:pt x="1662912" y="825550"/>
                  </a:lnTo>
                  <a:lnTo>
                    <a:pt x="1688096" y="793800"/>
                  </a:lnTo>
                  <a:lnTo>
                    <a:pt x="1711833" y="762812"/>
                  </a:lnTo>
                  <a:lnTo>
                    <a:pt x="1723440" y="747166"/>
                  </a:lnTo>
                  <a:close/>
                </a:path>
                <a:path w="1910714" h="1584325">
                  <a:moveTo>
                    <a:pt x="1910384" y="437680"/>
                  </a:moveTo>
                  <a:lnTo>
                    <a:pt x="1525498" y="52793"/>
                  </a:lnTo>
                  <a:lnTo>
                    <a:pt x="1472755" y="0"/>
                  </a:lnTo>
                  <a:lnTo>
                    <a:pt x="1100493" y="0"/>
                  </a:lnTo>
                  <a:lnTo>
                    <a:pt x="1774494" y="674116"/>
                  </a:lnTo>
                  <a:lnTo>
                    <a:pt x="1802574" y="630885"/>
                  </a:lnTo>
                  <a:lnTo>
                    <a:pt x="1825053" y="594436"/>
                  </a:lnTo>
                  <a:lnTo>
                    <a:pt x="1850885" y="550252"/>
                  </a:lnTo>
                  <a:lnTo>
                    <a:pt x="1875612" y="505599"/>
                  </a:lnTo>
                  <a:lnTo>
                    <a:pt x="1899119" y="460463"/>
                  </a:lnTo>
                  <a:lnTo>
                    <a:pt x="1910384" y="437680"/>
                  </a:lnTo>
                  <a:close/>
                </a:path>
              </a:pathLst>
            </a:custGeom>
            <a:solidFill>
              <a:srgbClr val="D9D9D9">
                <a:alpha val="2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0" y="11"/>
              <a:ext cx="2819400" cy="2289175"/>
            </a:xfrm>
            <a:custGeom>
              <a:avLst/>
              <a:gdLst/>
              <a:ahLst/>
              <a:cxnLst/>
              <a:rect l="l" t="t" r="r" b="b"/>
              <a:pathLst>
                <a:path w="2819400" h="2289175">
                  <a:moveTo>
                    <a:pt x="850239" y="2231466"/>
                  </a:moveTo>
                  <a:lnTo>
                    <a:pt x="782015" y="2163254"/>
                  </a:lnTo>
                  <a:lnTo>
                    <a:pt x="0" y="1381213"/>
                  </a:lnTo>
                  <a:lnTo>
                    <a:pt x="0" y="1505318"/>
                  </a:lnTo>
                  <a:lnTo>
                    <a:pt x="657923" y="2163254"/>
                  </a:lnTo>
                  <a:lnTo>
                    <a:pt x="704926" y="2182596"/>
                  </a:lnTo>
                  <a:lnTo>
                    <a:pt x="752652" y="2200440"/>
                  </a:lnTo>
                  <a:lnTo>
                    <a:pt x="801090" y="2216747"/>
                  </a:lnTo>
                  <a:lnTo>
                    <a:pt x="850239" y="2231466"/>
                  </a:lnTo>
                  <a:close/>
                </a:path>
                <a:path w="2819400" h="2289175">
                  <a:moveTo>
                    <a:pt x="1399032" y="2283853"/>
                  </a:moveTo>
                  <a:lnTo>
                    <a:pt x="0" y="884809"/>
                  </a:lnTo>
                  <a:lnTo>
                    <a:pt x="0" y="1008913"/>
                  </a:lnTo>
                  <a:lnTo>
                    <a:pt x="1280160" y="2289086"/>
                  </a:lnTo>
                  <a:lnTo>
                    <a:pt x="1310055" y="2288616"/>
                  </a:lnTo>
                  <a:lnTo>
                    <a:pt x="1339837" y="2287587"/>
                  </a:lnTo>
                  <a:lnTo>
                    <a:pt x="1369504" y="2286000"/>
                  </a:lnTo>
                  <a:lnTo>
                    <a:pt x="1399032" y="2283853"/>
                  </a:lnTo>
                  <a:close/>
                </a:path>
                <a:path w="2819400" h="2289175">
                  <a:moveTo>
                    <a:pt x="1805660" y="2194191"/>
                  </a:moveTo>
                  <a:lnTo>
                    <a:pt x="0" y="388531"/>
                  </a:lnTo>
                  <a:lnTo>
                    <a:pt x="0" y="512635"/>
                  </a:lnTo>
                  <a:lnTo>
                    <a:pt x="1712442" y="2225090"/>
                  </a:lnTo>
                  <a:lnTo>
                    <a:pt x="1735950" y="2217928"/>
                  </a:lnTo>
                  <a:lnTo>
                    <a:pt x="1759343" y="2210397"/>
                  </a:lnTo>
                  <a:lnTo>
                    <a:pt x="1782584" y="2202484"/>
                  </a:lnTo>
                  <a:lnTo>
                    <a:pt x="1805660" y="2194191"/>
                  </a:lnTo>
                  <a:close/>
                </a:path>
                <a:path w="2819400" h="2289175">
                  <a:moveTo>
                    <a:pt x="2133993" y="2026170"/>
                  </a:moveTo>
                  <a:lnTo>
                    <a:pt x="107810" y="0"/>
                  </a:lnTo>
                  <a:lnTo>
                    <a:pt x="0" y="0"/>
                  </a:lnTo>
                  <a:lnTo>
                    <a:pt x="0" y="16281"/>
                  </a:lnTo>
                  <a:lnTo>
                    <a:pt x="2057933" y="2074214"/>
                  </a:lnTo>
                  <a:lnTo>
                    <a:pt x="2077199" y="2062581"/>
                  </a:lnTo>
                  <a:lnTo>
                    <a:pt x="2096300" y="2050719"/>
                  </a:lnTo>
                  <a:lnTo>
                    <a:pt x="2115235" y="2038591"/>
                  </a:lnTo>
                  <a:lnTo>
                    <a:pt x="2133993" y="2026170"/>
                  </a:lnTo>
                  <a:close/>
                </a:path>
                <a:path w="2819400" h="2289175">
                  <a:moveTo>
                    <a:pt x="2401849" y="1797786"/>
                  </a:moveTo>
                  <a:lnTo>
                    <a:pt x="604050" y="0"/>
                  </a:lnTo>
                  <a:lnTo>
                    <a:pt x="480072" y="0"/>
                  </a:lnTo>
                  <a:lnTo>
                    <a:pt x="2340318" y="1860232"/>
                  </a:lnTo>
                  <a:lnTo>
                    <a:pt x="2356027" y="1844979"/>
                  </a:lnTo>
                  <a:lnTo>
                    <a:pt x="2371521" y="1829460"/>
                  </a:lnTo>
                  <a:lnTo>
                    <a:pt x="2386800" y="1813725"/>
                  </a:lnTo>
                  <a:lnTo>
                    <a:pt x="2401849" y="1797786"/>
                  </a:lnTo>
                  <a:close/>
                </a:path>
                <a:path w="2819400" h="2289175">
                  <a:moveTo>
                    <a:pt x="2613139" y="1512684"/>
                  </a:moveTo>
                  <a:lnTo>
                    <a:pt x="1100455" y="0"/>
                  </a:lnTo>
                  <a:lnTo>
                    <a:pt x="976350" y="0"/>
                  </a:lnTo>
                  <a:lnTo>
                    <a:pt x="2565755" y="1589405"/>
                  </a:lnTo>
                  <a:lnTo>
                    <a:pt x="2577998" y="1570545"/>
                  </a:lnTo>
                  <a:lnTo>
                    <a:pt x="2589987" y="1551444"/>
                  </a:lnTo>
                  <a:lnTo>
                    <a:pt x="2601709" y="1532166"/>
                  </a:lnTo>
                  <a:lnTo>
                    <a:pt x="2613139" y="1512684"/>
                  </a:lnTo>
                  <a:close/>
                </a:path>
                <a:path w="2819400" h="2289175">
                  <a:moveTo>
                    <a:pt x="2750870" y="285559"/>
                  </a:moveTo>
                  <a:lnTo>
                    <a:pt x="2733891" y="233718"/>
                  </a:lnTo>
                  <a:lnTo>
                    <a:pt x="2715171" y="182714"/>
                  </a:lnTo>
                  <a:lnTo>
                    <a:pt x="2694775" y="132549"/>
                  </a:lnTo>
                  <a:lnTo>
                    <a:pt x="2672702" y="83299"/>
                  </a:lnTo>
                  <a:lnTo>
                    <a:pt x="2589403" y="0"/>
                  </a:lnTo>
                  <a:lnTo>
                    <a:pt x="2465298" y="0"/>
                  </a:lnTo>
                  <a:lnTo>
                    <a:pt x="2750870" y="285559"/>
                  </a:lnTo>
                  <a:close/>
                </a:path>
                <a:path w="2819400" h="2289175">
                  <a:moveTo>
                    <a:pt x="2760421" y="1163713"/>
                  </a:moveTo>
                  <a:lnTo>
                    <a:pt x="1596707" y="0"/>
                  </a:lnTo>
                  <a:lnTo>
                    <a:pt x="1472730" y="0"/>
                  </a:lnTo>
                  <a:lnTo>
                    <a:pt x="2730436" y="1257706"/>
                  </a:lnTo>
                  <a:lnTo>
                    <a:pt x="2738437" y="1234427"/>
                  </a:lnTo>
                  <a:lnTo>
                    <a:pt x="2746121" y="1211021"/>
                  </a:lnTo>
                  <a:lnTo>
                    <a:pt x="2753461" y="1187450"/>
                  </a:lnTo>
                  <a:lnTo>
                    <a:pt x="2760421" y="1163713"/>
                  </a:lnTo>
                  <a:close/>
                </a:path>
                <a:path w="2819400" h="2289175">
                  <a:moveTo>
                    <a:pt x="2818917" y="734644"/>
                  </a:moveTo>
                  <a:lnTo>
                    <a:pt x="2818676" y="725690"/>
                  </a:lnTo>
                  <a:lnTo>
                    <a:pt x="2092972" y="0"/>
                  </a:lnTo>
                  <a:lnTo>
                    <a:pt x="1968995" y="0"/>
                  </a:lnTo>
                  <a:lnTo>
                    <a:pt x="2815272" y="846264"/>
                  </a:lnTo>
                  <a:lnTo>
                    <a:pt x="2816847" y="820077"/>
                  </a:lnTo>
                  <a:lnTo>
                    <a:pt x="2817990" y="793762"/>
                  </a:lnTo>
                  <a:lnTo>
                    <a:pt x="2818701" y="767308"/>
                  </a:lnTo>
                  <a:lnTo>
                    <a:pt x="2818917" y="743623"/>
                  </a:lnTo>
                  <a:lnTo>
                    <a:pt x="2818917" y="734644"/>
                  </a:lnTo>
                  <a:close/>
                </a:path>
              </a:pathLst>
            </a:custGeom>
            <a:solidFill>
              <a:srgbClr val="FFCC2A">
                <a:alpha val="2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88414" y="3060677"/>
            <a:ext cx="7258049" cy="4733924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449844" y="3060677"/>
            <a:ext cx="8077199" cy="4733924"/>
          </a:xfrm>
          <a:prstGeom prst="rect">
            <a:avLst/>
          </a:prstGeom>
        </p:spPr>
      </p:pic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06454" rIns="0" bIns="0" rtlCol="0">
            <a:spAutoFit/>
          </a:bodyPr>
          <a:lstStyle/>
          <a:p>
            <a:pPr marL="3293110">
              <a:lnSpc>
                <a:spcPct val="100000"/>
              </a:lnSpc>
              <a:spcBef>
                <a:spcPts val="95"/>
              </a:spcBef>
            </a:pPr>
            <a:r>
              <a:rPr sz="6550" spc="690" dirty="0"/>
              <a:t>The</a:t>
            </a:r>
            <a:r>
              <a:rPr sz="6550" spc="310" dirty="0"/>
              <a:t> </a:t>
            </a:r>
            <a:r>
              <a:rPr sz="6550" spc="675" dirty="0"/>
              <a:t>Future</a:t>
            </a:r>
            <a:r>
              <a:rPr sz="6550" spc="315" dirty="0"/>
              <a:t> </a:t>
            </a:r>
            <a:r>
              <a:rPr sz="6550" spc="770" dirty="0"/>
              <a:t>Californian</a:t>
            </a:r>
            <a:endParaRPr sz="6550"/>
          </a:p>
        </p:txBody>
      </p:sp>
      <p:sp>
        <p:nvSpPr>
          <p:cNvPr id="11" name="object 11"/>
          <p:cNvSpPr txBox="1"/>
          <p:nvPr/>
        </p:nvSpPr>
        <p:spPr>
          <a:xfrm>
            <a:off x="1796592" y="8548369"/>
            <a:ext cx="14863444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-195" dirty="0">
                <a:solidFill>
                  <a:srgbClr val="FDFDFD"/>
                </a:solidFill>
                <a:latin typeface="Arial Black"/>
                <a:cs typeface="Arial Black"/>
              </a:rPr>
              <a:t>By</a:t>
            </a:r>
            <a:r>
              <a:rPr sz="3000" spc="-265" dirty="0">
                <a:solidFill>
                  <a:srgbClr val="FDFDFD"/>
                </a:solidFill>
                <a:latin typeface="Arial Black"/>
                <a:cs typeface="Arial Black"/>
              </a:rPr>
              <a:t> </a:t>
            </a:r>
            <a:r>
              <a:rPr sz="3000" spc="-114" dirty="0">
                <a:solidFill>
                  <a:srgbClr val="FDFDFD"/>
                </a:solidFill>
                <a:latin typeface="Arial Black"/>
                <a:cs typeface="Arial Black"/>
              </a:rPr>
              <a:t>2030,</a:t>
            </a:r>
            <a:r>
              <a:rPr sz="3000" spc="-265" dirty="0">
                <a:solidFill>
                  <a:srgbClr val="FDFDFD"/>
                </a:solidFill>
                <a:latin typeface="Arial Black"/>
                <a:cs typeface="Arial Black"/>
              </a:rPr>
              <a:t> </a:t>
            </a:r>
            <a:r>
              <a:rPr sz="3000" spc="-170" dirty="0">
                <a:solidFill>
                  <a:srgbClr val="FDFDFD"/>
                </a:solidFill>
                <a:latin typeface="Arial Black"/>
                <a:cs typeface="Arial Black"/>
              </a:rPr>
              <a:t>Californians</a:t>
            </a:r>
            <a:r>
              <a:rPr sz="3000" spc="-265" dirty="0">
                <a:solidFill>
                  <a:srgbClr val="FDFDFD"/>
                </a:solidFill>
                <a:latin typeface="Arial Black"/>
                <a:cs typeface="Arial Black"/>
              </a:rPr>
              <a:t> </a:t>
            </a:r>
            <a:r>
              <a:rPr sz="3000" dirty="0">
                <a:solidFill>
                  <a:srgbClr val="FDFDFD"/>
                </a:solidFill>
                <a:latin typeface="Arial Black"/>
                <a:cs typeface="Arial Black"/>
              </a:rPr>
              <a:t>60</a:t>
            </a:r>
            <a:r>
              <a:rPr sz="3000" spc="-260" dirty="0">
                <a:solidFill>
                  <a:srgbClr val="FDFDFD"/>
                </a:solidFill>
                <a:latin typeface="Arial Black"/>
                <a:cs typeface="Arial Black"/>
              </a:rPr>
              <a:t> </a:t>
            </a:r>
            <a:r>
              <a:rPr sz="3000" spc="-170" dirty="0">
                <a:solidFill>
                  <a:srgbClr val="FDFDFD"/>
                </a:solidFill>
                <a:latin typeface="Arial Black"/>
                <a:cs typeface="Arial Black"/>
              </a:rPr>
              <a:t>and</a:t>
            </a:r>
            <a:r>
              <a:rPr sz="3000" spc="-265" dirty="0">
                <a:solidFill>
                  <a:srgbClr val="FDFDFD"/>
                </a:solidFill>
                <a:latin typeface="Arial Black"/>
                <a:cs typeface="Arial Black"/>
              </a:rPr>
              <a:t> </a:t>
            </a:r>
            <a:r>
              <a:rPr sz="3000" spc="-160" dirty="0">
                <a:solidFill>
                  <a:srgbClr val="FDFDFD"/>
                </a:solidFill>
                <a:latin typeface="Arial Black"/>
                <a:cs typeface="Arial Black"/>
              </a:rPr>
              <a:t>Over</a:t>
            </a:r>
            <a:r>
              <a:rPr sz="3000" spc="-265" dirty="0">
                <a:solidFill>
                  <a:srgbClr val="FDFDFD"/>
                </a:solidFill>
                <a:latin typeface="Arial Black"/>
                <a:cs typeface="Arial Black"/>
              </a:rPr>
              <a:t> </a:t>
            </a:r>
            <a:r>
              <a:rPr sz="3000" spc="-125" dirty="0">
                <a:solidFill>
                  <a:srgbClr val="FDFDFD"/>
                </a:solidFill>
                <a:latin typeface="Arial Black"/>
                <a:cs typeface="Arial Black"/>
              </a:rPr>
              <a:t>Will</a:t>
            </a:r>
            <a:r>
              <a:rPr sz="3000" spc="-265" dirty="0">
                <a:solidFill>
                  <a:srgbClr val="FDFDFD"/>
                </a:solidFill>
                <a:latin typeface="Arial Black"/>
                <a:cs typeface="Arial Black"/>
              </a:rPr>
              <a:t> </a:t>
            </a:r>
            <a:r>
              <a:rPr sz="3000" spc="-200" dirty="0">
                <a:solidFill>
                  <a:srgbClr val="FDFDFD"/>
                </a:solidFill>
                <a:latin typeface="Arial Black"/>
                <a:cs typeface="Arial Black"/>
              </a:rPr>
              <a:t>Comprise</a:t>
            </a:r>
            <a:r>
              <a:rPr sz="3000" spc="-265" dirty="0">
                <a:solidFill>
                  <a:srgbClr val="FDFDFD"/>
                </a:solidFill>
                <a:latin typeface="Arial Black"/>
                <a:cs typeface="Arial Black"/>
              </a:rPr>
              <a:t> </a:t>
            </a:r>
            <a:r>
              <a:rPr sz="3000" spc="-150" dirty="0">
                <a:solidFill>
                  <a:srgbClr val="FDFDFD"/>
                </a:solidFill>
                <a:latin typeface="Arial Black"/>
                <a:cs typeface="Arial Black"/>
              </a:rPr>
              <a:t>One-Quarter</a:t>
            </a:r>
            <a:r>
              <a:rPr sz="3000" spc="-260" dirty="0">
                <a:solidFill>
                  <a:srgbClr val="FDFDFD"/>
                </a:solidFill>
                <a:latin typeface="Arial Black"/>
                <a:cs typeface="Arial Black"/>
              </a:rPr>
              <a:t> </a:t>
            </a:r>
            <a:r>
              <a:rPr sz="3000" spc="-70" dirty="0">
                <a:solidFill>
                  <a:srgbClr val="FDFDFD"/>
                </a:solidFill>
                <a:latin typeface="Arial Black"/>
                <a:cs typeface="Arial Black"/>
              </a:rPr>
              <a:t>of</a:t>
            </a:r>
            <a:r>
              <a:rPr sz="3000" spc="-265" dirty="0">
                <a:solidFill>
                  <a:srgbClr val="FDFDFD"/>
                </a:solidFill>
                <a:latin typeface="Arial Black"/>
                <a:cs typeface="Arial Black"/>
              </a:rPr>
              <a:t> </a:t>
            </a:r>
            <a:r>
              <a:rPr sz="3000" spc="-170" dirty="0">
                <a:solidFill>
                  <a:srgbClr val="FDFDFD"/>
                </a:solidFill>
                <a:latin typeface="Arial Black"/>
                <a:cs typeface="Arial Black"/>
              </a:rPr>
              <a:t>the</a:t>
            </a:r>
            <a:r>
              <a:rPr sz="3000" spc="-265" dirty="0">
                <a:solidFill>
                  <a:srgbClr val="FDFDFD"/>
                </a:solidFill>
                <a:latin typeface="Arial Black"/>
                <a:cs typeface="Arial Black"/>
              </a:rPr>
              <a:t> </a:t>
            </a:r>
            <a:r>
              <a:rPr sz="3000" spc="-75" dirty="0">
                <a:solidFill>
                  <a:srgbClr val="FDFDFD"/>
                </a:solidFill>
                <a:latin typeface="Arial Black"/>
                <a:cs typeface="Arial Black"/>
              </a:rPr>
              <a:t>Population</a:t>
            </a:r>
            <a:endParaRPr sz="3000">
              <a:latin typeface="Arial Black"/>
              <a:cs typeface="Arial Black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704513" y="9699889"/>
            <a:ext cx="583565" cy="587375"/>
          </a:xfrm>
          <a:custGeom>
            <a:avLst/>
            <a:gdLst/>
            <a:ahLst/>
            <a:cxnLst/>
            <a:rect l="l" t="t" r="r" b="b"/>
            <a:pathLst>
              <a:path w="583565" h="587375">
                <a:moveTo>
                  <a:pt x="583486" y="0"/>
                </a:moveTo>
                <a:lnTo>
                  <a:pt x="583486" y="587110"/>
                </a:lnTo>
                <a:lnTo>
                  <a:pt x="0" y="587110"/>
                </a:lnTo>
                <a:lnTo>
                  <a:pt x="0" y="0"/>
                </a:lnTo>
                <a:lnTo>
                  <a:pt x="58348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596681" y="0"/>
            <a:ext cx="450215" cy="353060"/>
          </a:xfrm>
          <a:custGeom>
            <a:avLst/>
            <a:gdLst/>
            <a:ahLst/>
            <a:cxnLst/>
            <a:rect l="l" t="t" r="r" b="b"/>
            <a:pathLst>
              <a:path w="450214" h="353060">
                <a:moveTo>
                  <a:pt x="372323" y="0"/>
                </a:moveTo>
                <a:lnTo>
                  <a:pt x="0" y="0"/>
                </a:lnTo>
                <a:lnTo>
                  <a:pt x="352855" y="352855"/>
                </a:lnTo>
                <a:lnTo>
                  <a:pt x="380839" y="285041"/>
                </a:lnTo>
                <a:lnTo>
                  <a:pt x="406269" y="216441"/>
                </a:lnTo>
                <a:lnTo>
                  <a:pt x="423008" y="166540"/>
                </a:lnTo>
                <a:lnTo>
                  <a:pt x="437165" y="120349"/>
                </a:lnTo>
                <a:lnTo>
                  <a:pt x="439783" y="111709"/>
                </a:lnTo>
                <a:lnTo>
                  <a:pt x="441093" y="107258"/>
                </a:lnTo>
                <a:lnTo>
                  <a:pt x="443251" y="99775"/>
                </a:lnTo>
                <a:lnTo>
                  <a:pt x="447518" y="84761"/>
                </a:lnTo>
                <a:lnTo>
                  <a:pt x="449602" y="77278"/>
                </a:lnTo>
                <a:lnTo>
                  <a:pt x="372323" y="0"/>
                </a:lnTo>
                <a:close/>
              </a:path>
            </a:pathLst>
          </a:custGeom>
          <a:solidFill>
            <a:srgbClr val="D9D9D9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1505255"/>
            <a:ext cx="83820" cy="83820"/>
          </a:xfrm>
          <a:custGeom>
            <a:avLst/>
            <a:gdLst/>
            <a:ahLst/>
            <a:cxnLst/>
            <a:rect l="l" t="t" r="r" b="b"/>
            <a:pathLst>
              <a:path w="83820" h="83819">
                <a:moveTo>
                  <a:pt x="0" y="0"/>
                </a:moveTo>
                <a:lnTo>
                  <a:pt x="0" y="82387"/>
                </a:lnTo>
                <a:lnTo>
                  <a:pt x="38425" y="83348"/>
                </a:lnTo>
                <a:lnTo>
                  <a:pt x="83469" y="83469"/>
                </a:lnTo>
                <a:lnTo>
                  <a:pt x="0" y="0"/>
                </a:lnTo>
                <a:close/>
              </a:path>
            </a:pathLst>
          </a:custGeom>
          <a:solidFill>
            <a:srgbClr val="D9D9D9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0" y="0"/>
            <a:ext cx="2819400" cy="2289175"/>
            <a:chOff x="0" y="0"/>
            <a:chExt cx="2819400" cy="2289175"/>
          </a:xfrm>
        </p:grpSpPr>
        <p:sp>
          <p:nvSpPr>
            <p:cNvPr id="6" name="object 6"/>
            <p:cNvSpPr/>
            <p:nvPr/>
          </p:nvSpPr>
          <p:spPr>
            <a:xfrm>
              <a:off x="0" y="11"/>
              <a:ext cx="1910714" cy="1584325"/>
            </a:xfrm>
            <a:custGeom>
              <a:avLst/>
              <a:gdLst/>
              <a:ahLst/>
              <a:cxnLst/>
              <a:rect l="l" t="t" r="r" b="b"/>
              <a:pathLst>
                <a:path w="1910714" h="1584325">
                  <a:moveTo>
                    <a:pt x="527367" y="1536420"/>
                  </a:moveTo>
                  <a:lnTo>
                    <a:pt x="301282" y="1310233"/>
                  </a:lnTo>
                  <a:lnTo>
                    <a:pt x="0" y="1008951"/>
                  </a:lnTo>
                  <a:lnTo>
                    <a:pt x="0" y="1381290"/>
                  </a:lnTo>
                  <a:lnTo>
                    <a:pt x="202958" y="1584248"/>
                  </a:lnTo>
                  <a:lnTo>
                    <a:pt x="213169" y="1583537"/>
                  </a:lnTo>
                  <a:lnTo>
                    <a:pt x="284619" y="1577162"/>
                  </a:lnTo>
                  <a:lnTo>
                    <a:pt x="325374" y="1572399"/>
                  </a:lnTo>
                  <a:lnTo>
                    <a:pt x="366014" y="1566811"/>
                  </a:lnTo>
                  <a:lnTo>
                    <a:pt x="406539" y="1560423"/>
                  </a:lnTo>
                  <a:lnTo>
                    <a:pt x="467106" y="1549336"/>
                  </a:lnTo>
                  <a:lnTo>
                    <a:pt x="527367" y="1536420"/>
                  </a:lnTo>
                  <a:close/>
                </a:path>
                <a:path w="1910714" h="1584325">
                  <a:moveTo>
                    <a:pt x="899629" y="1412405"/>
                  </a:moveTo>
                  <a:lnTo>
                    <a:pt x="0" y="512724"/>
                  </a:lnTo>
                  <a:lnTo>
                    <a:pt x="0" y="884872"/>
                  </a:lnTo>
                  <a:lnTo>
                    <a:pt x="626237" y="1511109"/>
                  </a:lnTo>
                  <a:lnTo>
                    <a:pt x="660984" y="1500936"/>
                  </a:lnTo>
                  <a:lnTo>
                    <a:pt x="695617" y="1490141"/>
                  </a:lnTo>
                  <a:lnTo>
                    <a:pt x="695820" y="1490141"/>
                  </a:lnTo>
                  <a:lnTo>
                    <a:pt x="747255" y="1472831"/>
                  </a:lnTo>
                  <a:lnTo>
                    <a:pt x="798474" y="1454086"/>
                  </a:lnTo>
                  <a:lnTo>
                    <a:pt x="849299" y="1433944"/>
                  </a:lnTo>
                  <a:lnTo>
                    <a:pt x="899629" y="1412405"/>
                  </a:lnTo>
                  <a:close/>
                </a:path>
                <a:path w="1910714" h="1584325">
                  <a:moveTo>
                    <a:pt x="1218501" y="1234846"/>
                  </a:moveTo>
                  <a:lnTo>
                    <a:pt x="852982" y="869175"/>
                  </a:lnTo>
                  <a:lnTo>
                    <a:pt x="0" y="16243"/>
                  </a:lnTo>
                  <a:lnTo>
                    <a:pt x="0" y="388531"/>
                  </a:lnTo>
                  <a:lnTo>
                    <a:pt x="777963" y="1166558"/>
                  </a:lnTo>
                  <a:lnTo>
                    <a:pt x="984034" y="1372539"/>
                  </a:lnTo>
                  <a:lnTo>
                    <a:pt x="1009777" y="1359408"/>
                  </a:lnTo>
                  <a:lnTo>
                    <a:pt x="1060831" y="1331937"/>
                  </a:lnTo>
                  <a:lnTo>
                    <a:pt x="1105052" y="1306664"/>
                  </a:lnTo>
                  <a:lnTo>
                    <a:pt x="1142606" y="1284058"/>
                  </a:lnTo>
                  <a:lnTo>
                    <a:pt x="1175626" y="1263218"/>
                  </a:lnTo>
                  <a:lnTo>
                    <a:pt x="1211402" y="1239647"/>
                  </a:lnTo>
                  <a:lnTo>
                    <a:pt x="1218501" y="1234846"/>
                  </a:lnTo>
                  <a:close/>
                </a:path>
                <a:path w="1910714" h="1584325">
                  <a:moveTo>
                    <a:pt x="1492110" y="1012075"/>
                  </a:moveTo>
                  <a:lnTo>
                    <a:pt x="1135240" y="655269"/>
                  </a:lnTo>
                  <a:lnTo>
                    <a:pt x="479983" y="0"/>
                  </a:lnTo>
                  <a:lnTo>
                    <a:pt x="107772" y="0"/>
                  </a:lnTo>
                  <a:lnTo>
                    <a:pt x="1291031" y="1183233"/>
                  </a:lnTo>
                  <a:lnTo>
                    <a:pt x="1327759" y="1155153"/>
                  </a:lnTo>
                  <a:lnTo>
                    <a:pt x="1363954" y="1126109"/>
                  </a:lnTo>
                  <a:lnTo>
                    <a:pt x="1399641" y="1096111"/>
                  </a:lnTo>
                  <a:lnTo>
                    <a:pt x="1434807" y="1065187"/>
                  </a:lnTo>
                  <a:lnTo>
                    <a:pt x="1469466" y="1033348"/>
                  </a:lnTo>
                  <a:lnTo>
                    <a:pt x="1486471" y="1017460"/>
                  </a:lnTo>
                  <a:lnTo>
                    <a:pt x="1492110" y="1012075"/>
                  </a:lnTo>
                  <a:close/>
                </a:path>
                <a:path w="1910714" h="1584325">
                  <a:moveTo>
                    <a:pt x="1723440" y="747166"/>
                  </a:moveTo>
                  <a:lnTo>
                    <a:pt x="976299" y="0"/>
                  </a:lnTo>
                  <a:lnTo>
                    <a:pt x="604075" y="0"/>
                  </a:lnTo>
                  <a:lnTo>
                    <a:pt x="1413383" y="809218"/>
                  </a:lnTo>
                  <a:lnTo>
                    <a:pt x="1554035" y="949820"/>
                  </a:lnTo>
                  <a:lnTo>
                    <a:pt x="1571548" y="931125"/>
                  </a:lnTo>
                  <a:lnTo>
                    <a:pt x="1605737" y="893102"/>
                  </a:lnTo>
                  <a:lnTo>
                    <a:pt x="1636153" y="857859"/>
                  </a:lnTo>
                  <a:lnTo>
                    <a:pt x="1662912" y="825550"/>
                  </a:lnTo>
                  <a:lnTo>
                    <a:pt x="1688096" y="793800"/>
                  </a:lnTo>
                  <a:lnTo>
                    <a:pt x="1711833" y="762812"/>
                  </a:lnTo>
                  <a:lnTo>
                    <a:pt x="1723440" y="747166"/>
                  </a:lnTo>
                  <a:close/>
                </a:path>
                <a:path w="1910714" h="1584325">
                  <a:moveTo>
                    <a:pt x="1910384" y="437680"/>
                  </a:moveTo>
                  <a:lnTo>
                    <a:pt x="1525498" y="52793"/>
                  </a:lnTo>
                  <a:lnTo>
                    <a:pt x="1472755" y="0"/>
                  </a:lnTo>
                  <a:lnTo>
                    <a:pt x="1100493" y="0"/>
                  </a:lnTo>
                  <a:lnTo>
                    <a:pt x="1774494" y="674116"/>
                  </a:lnTo>
                  <a:lnTo>
                    <a:pt x="1802574" y="630885"/>
                  </a:lnTo>
                  <a:lnTo>
                    <a:pt x="1825053" y="594436"/>
                  </a:lnTo>
                  <a:lnTo>
                    <a:pt x="1850885" y="550252"/>
                  </a:lnTo>
                  <a:lnTo>
                    <a:pt x="1875612" y="505599"/>
                  </a:lnTo>
                  <a:lnTo>
                    <a:pt x="1899119" y="460463"/>
                  </a:lnTo>
                  <a:lnTo>
                    <a:pt x="1910384" y="437680"/>
                  </a:lnTo>
                  <a:close/>
                </a:path>
              </a:pathLst>
            </a:custGeom>
            <a:solidFill>
              <a:srgbClr val="D9D9D9">
                <a:alpha val="2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0" y="11"/>
              <a:ext cx="2819400" cy="2289175"/>
            </a:xfrm>
            <a:custGeom>
              <a:avLst/>
              <a:gdLst/>
              <a:ahLst/>
              <a:cxnLst/>
              <a:rect l="l" t="t" r="r" b="b"/>
              <a:pathLst>
                <a:path w="2819400" h="2289175">
                  <a:moveTo>
                    <a:pt x="850239" y="2231466"/>
                  </a:moveTo>
                  <a:lnTo>
                    <a:pt x="782015" y="2163254"/>
                  </a:lnTo>
                  <a:lnTo>
                    <a:pt x="0" y="1381213"/>
                  </a:lnTo>
                  <a:lnTo>
                    <a:pt x="0" y="1505318"/>
                  </a:lnTo>
                  <a:lnTo>
                    <a:pt x="657923" y="2163254"/>
                  </a:lnTo>
                  <a:lnTo>
                    <a:pt x="704926" y="2182596"/>
                  </a:lnTo>
                  <a:lnTo>
                    <a:pt x="752652" y="2200440"/>
                  </a:lnTo>
                  <a:lnTo>
                    <a:pt x="801090" y="2216747"/>
                  </a:lnTo>
                  <a:lnTo>
                    <a:pt x="850239" y="2231466"/>
                  </a:lnTo>
                  <a:close/>
                </a:path>
                <a:path w="2819400" h="2289175">
                  <a:moveTo>
                    <a:pt x="1399032" y="2283853"/>
                  </a:moveTo>
                  <a:lnTo>
                    <a:pt x="0" y="884809"/>
                  </a:lnTo>
                  <a:lnTo>
                    <a:pt x="0" y="1008913"/>
                  </a:lnTo>
                  <a:lnTo>
                    <a:pt x="1280160" y="2289086"/>
                  </a:lnTo>
                  <a:lnTo>
                    <a:pt x="1310055" y="2288616"/>
                  </a:lnTo>
                  <a:lnTo>
                    <a:pt x="1339837" y="2287587"/>
                  </a:lnTo>
                  <a:lnTo>
                    <a:pt x="1369504" y="2286000"/>
                  </a:lnTo>
                  <a:lnTo>
                    <a:pt x="1399032" y="2283853"/>
                  </a:lnTo>
                  <a:close/>
                </a:path>
                <a:path w="2819400" h="2289175">
                  <a:moveTo>
                    <a:pt x="1805660" y="2194191"/>
                  </a:moveTo>
                  <a:lnTo>
                    <a:pt x="0" y="388531"/>
                  </a:lnTo>
                  <a:lnTo>
                    <a:pt x="0" y="512635"/>
                  </a:lnTo>
                  <a:lnTo>
                    <a:pt x="1712442" y="2225090"/>
                  </a:lnTo>
                  <a:lnTo>
                    <a:pt x="1735950" y="2217928"/>
                  </a:lnTo>
                  <a:lnTo>
                    <a:pt x="1759343" y="2210397"/>
                  </a:lnTo>
                  <a:lnTo>
                    <a:pt x="1782584" y="2202484"/>
                  </a:lnTo>
                  <a:lnTo>
                    <a:pt x="1805660" y="2194191"/>
                  </a:lnTo>
                  <a:close/>
                </a:path>
                <a:path w="2819400" h="2289175">
                  <a:moveTo>
                    <a:pt x="2133993" y="2026170"/>
                  </a:moveTo>
                  <a:lnTo>
                    <a:pt x="107810" y="0"/>
                  </a:lnTo>
                  <a:lnTo>
                    <a:pt x="0" y="0"/>
                  </a:lnTo>
                  <a:lnTo>
                    <a:pt x="0" y="16281"/>
                  </a:lnTo>
                  <a:lnTo>
                    <a:pt x="2057933" y="2074214"/>
                  </a:lnTo>
                  <a:lnTo>
                    <a:pt x="2077199" y="2062581"/>
                  </a:lnTo>
                  <a:lnTo>
                    <a:pt x="2096300" y="2050719"/>
                  </a:lnTo>
                  <a:lnTo>
                    <a:pt x="2115235" y="2038591"/>
                  </a:lnTo>
                  <a:lnTo>
                    <a:pt x="2133993" y="2026170"/>
                  </a:lnTo>
                  <a:close/>
                </a:path>
                <a:path w="2819400" h="2289175">
                  <a:moveTo>
                    <a:pt x="2401849" y="1797786"/>
                  </a:moveTo>
                  <a:lnTo>
                    <a:pt x="604050" y="0"/>
                  </a:lnTo>
                  <a:lnTo>
                    <a:pt x="480072" y="0"/>
                  </a:lnTo>
                  <a:lnTo>
                    <a:pt x="2340318" y="1860232"/>
                  </a:lnTo>
                  <a:lnTo>
                    <a:pt x="2356027" y="1844979"/>
                  </a:lnTo>
                  <a:lnTo>
                    <a:pt x="2371521" y="1829460"/>
                  </a:lnTo>
                  <a:lnTo>
                    <a:pt x="2386800" y="1813725"/>
                  </a:lnTo>
                  <a:lnTo>
                    <a:pt x="2401849" y="1797786"/>
                  </a:lnTo>
                  <a:close/>
                </a:path>
                <a:path w="2819400" h="2289175">
                  <a:moveTo>
                    <a:pt x="2613139" y="1512684"/>
                  </a:moveTo>
                  <a:lnTo>
                    <a:pt x="1100455" y="0"/>
                  </a:lnTo>
                  <a:lnTo>
                    <a:pt x="976350" y="0"/>
                  </a:lnTo>
                  <a:lnTo>
                    <a:pt x="2565755" y="1589405"/>
                  </a:lnTo>
                  <a:lnTo>
                    <a:pt x="2577998" y="1570545"/>
                  </a:lnTo>
                  <a:lnTo>
                    <a:pt x="2589987" y="1551444"/>
                  </a:lnTo>
                  <a:lnTo>
                    <a:pt x="2601709" y="1532166"/>
                  </a:lnTo>
                  <a:lnTo>
                    <a:pt x="2613139" y="1512684"/>
                  </a:lnTo>
                  <a:close/>
                </a:path>
                <a:path w="2819400" h="2289175">
                  <a:moveTo>
                    <a:pt x="2750870" y="285559"/>
                  </a:moveTo>
                  <a:lnTo>
                    <a:pt x="2733891" y="233718"/>
                  </a:lnTo>
                  <a:lnTo>
                    <a:pt x="2715171" y="182714"/>
                  </a:lnTo>
                  <a:lnTo>
                    <a:pt x="2694775" y="132549"/>
                  </a:lnTo>
                  <a:lnTo>
                    <a:pt x="2672702" y="83299"/>
                  </a:lnTo>
                  <a:lnTo>
                    <a:pt x="2589403" y="0"/>
                  </a:lnTo>
                  <a:lnTo>
                    <a:pt x="2465298" y="0"/>
                  </a:lnTo>
                  <a:lnTo>
                    <a:pt x="2750870" y="285559"/>
                  </a:lnTo>
                  <a:close/>
                </a:path>
                <a:path w="2819400" h="2289175">
                  <a:moveTo>
                    <a:pt x="2760421" y="1163713"/>
                  </a:moveTo>
                  <a:lnTo>
                    <a:pt x="1596707" y="0"/>
                  </a:lnTo>
                  <a:lnTo>
                    <a:pt x="1472730" y="0"/>
                  </a:lnTo>
                  <a:lnTo>
                    <a:pt x="2730436" y="1257706"/>
                  </a:lnTo>
                  <a:lnTo>
                    <a:pt x="2738437" y="1234427"/>
                  </a:lnTo>
                  <a:lnTo>
                    <a:pt x="2746121" y="1211021"/>
                  </a:lnTo>
                  <a:lnTo>
                    <a:pt x="2753461" y="1187450"/>
                  </a:lnTo>
                  <a:lnTo>
                    <a:pt x="2760421" y="1163713"/>
                  </a:lnTo>
                  <a:close/>
                </a:path>
                <a:path w="2819400" h="2289175">
                  <a:moveTo>
                    <a:pt x="2818917" y="734644"/>
                  </a:moveTo>
                  <a:lnTo>
                    <a:pt x="2818676" y="725690"/>
                  </a:lnTo>
                  <a:lnTo>
                    <a:pt x="2092972" y="0"/>
                  </a:lnTo>
                  <a:lnTo>
                    <a:pt x="1968995" y="0"/>
                  </a:lnTo>
                  <a:lnTo>
                    <a:pt x="2815272" y="846264"/>
                  </a:lnTo>
                  <a:lnTo>
                    <a:pt x="2816847" y="820077"/>
                  </a:lnTo>
                  <a:lnTo>
                    <a:pt x="2817990" y="793762"/>
                  </a:lnTo>
                  <a:lnTo>
                    <a:pt x="2818701" y="767308"/>
                  </a:lnTo>
                  <a:lnTo>
                    <a:pt x="2818917" y="743623"/>
                  </a:lnTo>
                  <a:lnTo>
                    <a:pt x="2818917" y="734644"/>
                  </a:lnTo>
                  <a:close/>
                </a:path>
              </a:pathLst>
            </a:custGeom>
            <a:solidFill>
              <a:srgbClr val="FFCC2A">
                <a:alpha val="2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24324" y="2420020"/>
            <a:ext cx="13239749" cy="5448299"/>
          </a:xfrm>
          <a:prstGeom prst="rect">
            <a:avLst/>
          </a:prstGeom>
        </p:spPr>
      </p:pic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84643" rIns="0" bIns="0" rtlCol="0">
            <a:spAutoFit/>
          </a:bodyPr>
          <a:lstStyle/>
          <a:p>
            <a:pPr marL="778510">
              <a:lnSpc>
                <a:spcPct val="100000"/>
              </a:lnSpc>
              <a:spcBef>
                <a:spcPts val="95"/>
              </a:spcBef>
            </a:pPr>
            <a:r>
              <a:rPr sz="6550" spc="690" dirty="0"/>
              <a:t>The</a:t>
            </a:r>
            <a:r>
              <a:rPr sz="6550" spc="310" dirty="0"/>
              <a:t> </a:t>
            </a:r>
            <a:r>
              <a:rPr sz="6550" spc="675" dirty="0"/>
              <a:t>Future</a:t>
            </a:r>
            <a:r>
              <a:rPr sz="6550" spc="315" dirty="0"/>
              <a:t> </a:t>
            </a:r>
            <a:r>
              <a:rPr sz="6550" spc="780" dirty="0"/>
              <a:t>Californian</a:t>
            </a:r>
            <a:r>
              <a:rPr sz="6550" spc="315" dirty="0"/>
              <a:t> </a:t>
            </a:r>
            <a:r>
              <a:rPr sz="6550" spc="730" dirty="0"/>
              <a:t>Continueed</a:t>
            </a:r>
            <a:endParaRPr sz="6550"/>
          </a:p>
        </p:txBody>
      </p:sp>
      <p:sp>
        <p:nvSpPr>
          <p:cNvPr id="10" name="object 10"/>
          <p:cNvSpPr txBox="1"/>
          <p:nvPr/>
        </p:nvSpPr>
        <p:spPr>
          <a:xfrm>
            <a:off x="1016000" y="8778875"/>
            <a:ext cx="1650746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-245" dirty="0">
                <a:solidFill>
                  <a:srgbClr val="FFFFFF"/>
                </a:solidFill>
                <a:latin typeface="Arial Black"/>
                <a:cs typeface="Arial Black"/>
              </a:rPr>
              <a:t>This</a:t>
            </a:r>
            <a:r>
              <a:rPr sz="3000" spc="-26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3000" spc="-130" dirty="0">
                <a:solidFill>
                  <a:srgbClr val="FFFFFF"/>
                </a:solidFill>
                <a:latin typeface="Arial Black"/>
                <a:cs typeface="Arial Black"/>
              </a:rPr>
              <a:t>population</a:t>
            </a:r>
            <a:r>
              <a:rPr sz="3000" spc="-26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3000" spc="-250" dirty="0">
                <a:solidFill>
                  <a:srgbClr val="FFFFFF"/>
                </a:solidFill>
                <a:latin typeface="Arial Black"/>
                <a:cs typeface="Arial Black"/>
              </a:rPr>
              <a:t>is</a:t>
            </a:r>
            <a:r>
              <a:rPr sz="3000" spc="-26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3000" spc="-210" dirty="0">
                <a:solidFill>
                  <a:srgbClr val="FFFFFF"/>
                </a:solidFill>
                <a:latin typeface="Arial Black"/>
                <a:cs typeface="Arial Black"/>
              </a:rPr>
              <a:t>becoming</a:t>
            </a:r>
            <a:r>
              <a:rPr sz="3000" spc="-26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3000" spc="-175" dirty="0">
                <a:solidFill>
                  <a:srgbClr val="FFFFFF"/>
                </a:solidFill>
                <a:latin typeface="Arial Black"/>
                <a:cs typeface="Arial Black"/>
              </a:rPr>
              <a:t>more</a:t>
            </a:r>
            <a:r>
              <a:rPr sz="3000" spc="-26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3000" spc="-180" dirty="0">
                <a:solidFill>
                  <a:srgbClr val="FFFFFF"/>
                </a:solidFill>
                <a:latin typeface="Arial Black"/>
                <a:cs typeface="Arial Black"/>
              </a:rPr>
              <a:t>diverse</a:t>
            </a:r>
            <a:r>
              <a:rPr sz="3000" spc="-26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3000" spc="-175" dirty="0">
                <a:solidFill>
                  <a:srgbClr val="FFFFFF"/>
                </a:solidFill>
                <a:latin typeface="Arial Black"/>
                <a:cs typeface="Arial Black"/>
              </a:rPr>
              <a:t>than</a:t>
            </a:r>
            <a:r>
              <a:rPr sz="3000" spc="-26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3000" spc="-185" dirty="0">
                <a:solidFill>
                  <a:srgbClr val="FFFFFF"/>
                </a:solidFill>
                <a:latin typeface="Arial Black"/>
                <a:cs typeface="Arial Black"/>
              </a:rPr>
              <a:t>ever</a:t>
            </a:r>
            <a:r>
              <a:rPr sz="3000" spc="-26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3000" spc="-170" dirty="0">
                <a:solidFill>
                  <a:srgbClr val="FFFFFF"/>
                </a:solidFill>
                <a:latin typeface="Arial Black"/>
                <a:cs typeface="Arial Black"/>
              </a:rPr>
              <a:t>due</a:t>
            </a:r>
            <a:r>
              <a:rPr sz="3000" spc="-26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3000" spc="-100" dirty="0">
                <a:solidFill>
                  <a:srgbClr val="FFFFFF"/>
                </a:solidFill>
                <a:latin typeface="Arial Black"/>
                <a:cs typeface="Arial Black"/>
              </a:rPr>
              <a:t>to</a:t>
            </a:r>
            <a:r>
              <a:rPr sz="3000" spc="-26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3000" spc="-170" dirty="0">
                <a:solidFill>
                  <a:srgbClr val="FFFFFF"/>
                </a:solidFill>
                <a:latin typeface="Arial Black"/>
                <a:cs typeface="Arial Black"/>
              </a:rPr>
              <a:t>the</a:t>
            </a:r>
            <a:r>
              <a:rPr sz="3000" spc="-26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3000" spc="-155" dirty="0">
                <a:solidFill>
                  <a:srgbClr val="FFFFFF"/>
                </a:solidFill>
                <a:latin typeface="Arial Black"/>
                <a:cs typeface="Arial Black"/>
              </a:rPr>
              <a:t>unique</a:t>
            </a:r>
            <a:r>
              <a:rPr sz="3000" spc="-26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3000" spc="-295" dirty="0">
                <a:solidFill>
                  <a:srgbClr val="FFFFFF"/>
                </a:solidFill>
                <a:latin typeface="Arial Black"/>
                <a:cs typeface="Arial Black"/>
              </a:rPr>
              <a:t>make</a:t>
            </a:r>
            <a:r>
              <a:rPr sz="3000" spc="-26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3000" spc="-70" dirty="0">
                <a:solidFill>
                  <a:srgbClr val="FFFFFF"/>
                </a:solidFill>
                <a:latin typeface="Arial Black"/>
                <a:cs typeface="Arial Black"/>
              </a:rPr>
              <a:t>of</a:t>
            </a:r>
            <a:r>
              <a:rPr sz="3000" spc="-26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3000" spc="-95" dirty="0">
                <a:solidFill>
                  <a:srgbClr val="FFFFFF"/>
                </a:solidFill>
                <a:latin typeface="Arial Black"/>
                <a:cs typeface="Arial Black"/>
              </a:rPr>
              <a:t>California</a:t>
            </a:r>
            <a:endParaRPr sz="3000">
              <a:latin typeface="Arial Black"/>
              <a:cs typeface="Arial Black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669925" cy="662940"/>
          </a:xfrm>
          <a:custGeom>
            <a:avLst/>
            <a:gdLst/>
            <a:ahLst/>
            <a:cxnLst/>
            <a:rect l="l" t="t" r="r" b="b"/>
            <a:pathLst>
              <a:path w="669925" h="662940">
                <a:moveTo>
                  <a:pt x="0" y="0"/>
                </a:moveTo>
                <a:lnTo>
                  <a:pt x="669336" y="0"/>
                </a:lnTo>
                <a:lnTo>
                  <a:pt x="669336" y="662375"/>
                </a:lnTo>
                <a:lnTo>
                  <a:pt x="0" y="66237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9952297" y="2748072"/>
            <a:ext cx="8336280" cy="7539355"/>
            <a:chOff x="9952297" y="2748072"/>
            <a:chExt cx="8336280" cy="7539355"/>
          </a:xfrm>
        </p:grpSpPr>
        <p:sp>
          <p:nvSpPr>
            <p:cNvPr id="4" name="object 4"/>
            <p:cNvSpPr/>
            <p:nvPr/>
          </p:nvSpPr>
          <p:spPr>
            <a:xfrm>
              <a:off x="15889288" y="8323249"/>
              <a:ext cx="2399030" cy="1964055"/>
            </a:xfrm>
            <a:custGeom>
              <a:avLst/>
              <a:gdLst/>
              <a:ahLst/>
              <a:cxnLst/>
              <a:rect l="l" t="t" r="r" b="b"/>
              <a:pathLst>
                <a:path w="2399030" h="1964054">
                  <a:moveTo>
                    <a:pt x="420497" y="1963750"/>
                  </a:moveTo>
                  <a:lnTo>
                    <a:pt x="47790" y="1591017"/>
                  </a:lnTo>
                  <a:lnTo>
                    <a:pt x="41109" y="1621193"/>
                  </a:lnTo>
                  <a:lnTo>
                    <a:pt x="34874" y="1651406"/>
                  </a:lnTo>
                  <a:lnTo>
                    <a:pt x="23774" y="1711985"/>
                  </a:lnTo>
                  <a:lnTo>
                    <a:pt x="17386" y="1752523"/>
                  </a:lnTo>
                  <a:lnTo>
                    <a:pt x="11811" y="1793163"/>
                  </a:lnTo>
                  <a:lnTo>
                    <a:pt x="7048" y="1833867"/>
                  </a:lnTo>
                  <a:lnTo>
                    <a:pt x="3098" y="1874621"/>
                  </a:lnTo>
                  <a:lnTo>
                    <a:pt x="0" y="1915566"/>
                  </a:lnTo>
                  <a:lnTo>
                    <a:pt x="48183" y="1963750"/>
                  </a:lnTo>
                  <a:lnTo>
                    <a:pt x="420497" y="1963750"/>
                  </a:lnTo>
                  <a:close/>
                </a:path>
                <a:path w="2399030" h="1964054">
                  <a:moveTo>
                    <a:pt x="916800" y="1963750"/>
                  </a:moveTo>
                  <a:lnTo>
                    <a:pt x="171945" y="1218869"/>
                  </a:lnTo>
                  <a:lnTo>
                    <a:pt x="168249" y="1227289"/>
                  </a:lnTo>
                  <a:lnTo>
                    <a:pt x="164592" y="1235697"/>
                  </a:lnTo>
                  <a:lnTo>
                    <a:pt x="146913" y="1277797"/>
                  </a:lnTo>
                  <a:lnTo>
                    <a:pt x="126974" y="1328661"/>
                  </a:lnTo>
                  <a:lnTo>
                    <a:pt x="105498" y="1388503"/>
                  </a:lnTo>
                  <a:lnTo>
                    <a:pt x="83299" y="1457566"/>
                  </a:lnTo>
                  <a:lnTo>
                    <a:pt x="73139" y="1492351"/>
                  </a:lnTo>
                  <a:lnTo>
                    <a:pt x="544601" y="1963750"/>
                  </a:lnTo>
                  <a:lnTo>
                    <a:pt x="916800" y="1963750"/>
                  </a:lnTo>
                  <a:close/>
                </a:path>
                <a:path w="2399030" h="1964054">
                  <a:moveTo>
                    <a:pt x="1413205" y="1963750"/>
                  </a:moveTo>
                  <a:lnTo>
                    <a:pt x="532193" y="1082802"/>
                  </a:lnTo>
                  <a:lnTo>
                    <a:pt x="349402" y="899972"/>
                  </a:lnTo>
                  <a:lnTo>
                    <a:pt x="321017" y="942797"/>
                  </a:lnTo>
                  <a:lnTo>
                    <a:pt x="293801" y="986243"/>
                  </a:lnTo>
                  <a:lnTo>
                    <a:pt x="272046" y="1022769"/>
                  </a:lnTo>
                  <a:lnTo>
                    <a:pt x="251104" y="1059662"/>
                  </a:lnTo>
                  <a:lnTo>
                    <a:pt x="230987" y="1096886"/>
                  </a:lnTo>
                  <a:lnTo>
                    <a:pt x="211696" y="1134440"/>
                  </a:lnTo>
                  <a:lnTo>
                    <a:pt x="1040993" y="1963750"/>
                  </a:lnTo>
                  <a:lnTo>
                    <a:pt x="1413205" y="1963750"/>
                  </a:lnTo>
                  <a:close/>
                </a:path>
                <a:path w="2399030" h="1964054">
                  <a:moveTo>
                    <a:pt x="1909470" y="1963750"/>
                  </a:moveTo>
                  <a:lnTo>
                    <a:pt x="572135" y="626427"/>
                  </a:lnTo>
                  <a:lnTo>
                    <a:pt x="560552" y="638454"/>
                  </a:lnTo>
                  <a:lnTo>
                    <a:pt x="549097" y="650582"/>
                  </a:lnTo>
                  <a:lnTo>
                    <a:pt x="515429" y="687451"/>
                  </a:lnTo>
                  <a:lnTo>
                    <a:pt x="482828" y="724877"/>
                  </a:lnTo>
                  <a:lnTo>
                    <a:pt x="440982" y="775703"/>
                  </a:lnTo>
                  <a:lnTo>
                    <a:pt x="401015" y="827506"/>
                  </a:lnTo>
                  <a:lnTo>
                    <a:pt x="581990" y="1008430"/>
                  </a:lnTo>
                  <a:lnTo>
                    <a:pt x="762990" y="1189494"/>
                  </a:lnTo>
                  <a:lnTo>
                    <a:pt x="1537258" y="1963750"/>
                  </a:lnTo>
                  <a:lnTo>
                    <a:pt x="1909470" y="1963750"/>
                  </a:lnTo>
                  <a:close/>
                </a:path>
                <a:path w="2399030" h="1964054">
                  <a:moveTo>
                    <a:pt x="2398712" y="1956650"/>
                  </a:moveTo>
                  <a:lnTo>
                    <a:pt x="837095" y="394970"/>
                  </a:lnTo>
                  <a:lnTo>
                    <a:pt x="797826" y="424472"/>
                  </a:lnTo>
                  <a:lnTo>
                    <a:pt x="759117" y="455041"/>
                  </a:lnTo>
                  <a:lnTo>
                    <a:pt x="720979" y="486664"/>
                  </a:lnTo>
                  <a:lnTo>
                    <a:pt x="683437" y="519341"/>
                  </a:lnTo>
                  <a:lnTo>
                    <a:pt x="646506" y="553046"/>
                  </a:lnTo>
                  <a:lnTo>
                    <a:pt x="634326" y="564502"/>
                  </a:lnTo>
                  <a:lnTo>
                    <a:pt x="2033562" y="1963750"/>
                  </a:lnTo>
                  <a:lnTo>
                    <a:pt x="2398712" y="1963750"/>
                  </a:lnTo>
                  <a:lnTo>
                    <a:pt x="2398712" y="1956650"/>
                  </a:lnTo>
                  <a:close/>
                </a:path>
                <a:path w="2399030" h="1964054">
                  <a:moveTo>
                    <a:pt x="2398712" y="1460271"/>
                  </a:moveTo>
                  <a:lnTo>
                    <a:pt x="1146517" y="208153"/>
                  </a:lnTo>
                  <a:lnTo>
                    <a:pt x="1098130" y="232575"/>
                  </a:lnTo>
                  <a:lnTo>
                    <a:pt x="1050277" y="258394"/>
                  </a:lnTo>
                  <a:lnTo>
                    <a:pt x="1002982" y="285597"/>
                  </a:lnTo>
                  <a:lnTo>
                    <a:pt x="956259" y="314147"/>
                  </a:lnTo>
                  <a:lnTo>
                    <a:pt x="910145" y="344043"/>
                  </a:lnTo>
                  <a:lnTo>
                    <a:pt x="2398712" y="1832521"/>
                  </a:lnTo>
                  <a:lnTo>
                    <a:pt x="2398712" y="1460271"/>
                  </a:lnTo>
                  <a:close/>
                </a:path>
                <a:path w="2399030" h="1964054">
                  <a:moveTo>
                    <a:pt x="2398712" y="963980"/>
                  </a:moveTo>
                  <a:lnTo>
                    <a:pt x="1506982" y="72263"/>
                  </a:lnTo>
                  <a:lnTo>
                    <a:pt x="1472869" y="81965"/>
                  </a:lnTo>
                  <a:lnTo>
                    <a:pt x="1437487" y="92621"/>
                  </a:lnTo>
                  <a:lnTo>
                    <a:pt x="1382153" y="110693"/>
                  </a:lnTo>
                  <a:lnTo>
                    <a:pt x="1318501" y="133616"/>
                  </a:lnTo>
                  <a:lnTo>
                    <a:pt x="1260284" y="156654"/>
                  </a:lnTo>
                  <a:lnTo>
                    <a:pt x="1231392" y="168871"/>
                  </a:lnTo>
                  <a:lnTo>
                    <a:pt x="2398712" y="1336230"/>
                  </a:lnTo>
                  <a:lnTo>
                    <a:pt x="2398712" y="963980"/>
                  </a:lnTo>
                  <a:close/>
                </a:path>
                <a:path w="2399030" h="1964054">
                  <a:moveTo>
                    <a:pt x="2398712" y="467677"/>
                  </a:moveTo>
                  <a:lnTo>
                    <a:pt x="1934298" y="3263"/>
                  </a:lnTo>
                  <a:lnTo>
                    <a:pt x="1903374" y="5181"/>
                  </a:lnTo>
                  <a:lnTo>
                    <a:pt x="1872449" y="7569"/>
                  </a:lnTo>
                  <a:lnTo>
                    <a:pt x="1810715" y="13741"/>
                  </a:lnTo>
                  <a:lnTo>
                    <a:pt x="1769732" y="18846"/>
                  </a:lnTo>
                  <a:lnTo>
                    <a:pt x="1728762" y="24853"/>
                  </a:lnTo>
                  <a:lnTo>
                    <a:pt x="1687931" y="31699"/>
                  </a:lnTo>
                  <a:lnTo>
                    <a:pt x="1647215" y="39331"/>
                  </a:lnTo>
                  <a:lnTo>
                    <a:pt x="1606613" y="47777"/>
                  </a:lnTo>
                  <a:lnTo>
                    <a:pt x="2398712" y="839927"/>
                  </a:lnTo>
                  <a:lnTo>
                    <a:pt x="2398712" y="467677"/>
                  </a:lnTo>
                  <a:close/>
                </a:path>
                <a:path w="2399030" h="1964054">
                  <a:moveTo>
                    <a:pt x="2398712" y="30200"/>
                  </a:moveTo>
                  <a:lnTo>
                    <a:pt x="2316099" y="17513"/>
                  </a:lnTo>
                  <a:lnTo>
                    <a:pt x="2264092" y="11366"/>
                  </a:lnTo>
                  <a:lnTo>
                    <a:pt x="2211959" y="6540"/>
                  </a:lnTo>
                  <a:lnTo>
                    <a:pt x="2159736" y="3035"/>
                  </a:lnTo>
                  <a:lnTo>
                    <a:pt x="2107450" y="850"/>
                  </a:lnTo>
                  <a:lnTo>
                    <a:pt x="2055126" y="0"/>
                  </a:lnTo>
                  <a:lnTo>
                    <a:pt x="2398712" y="343573"/>
                  </a:lnTo>
                  <a:lnTo>
                    <a:pt x="2398712" y="30200"/>
                  </a:lnTo>
                  <a:close/>
                </a:path>
              </a:pathLst>
            </a:custGeom>
            <a:solidFill>
              <a:srgbClr val="D9D9D9">
                <a:alpha val="2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952297" y="2748072"/>
              <a:ext cx="7305674" cy="6505574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657885" y="742562"/>
            <a:ext cx="14913610" cy="102361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6550" spc="690" dirty="0"/>
              <a:t>The</a:t>
            </a:r>
            <a:r>
              <a:rPr sz="6550" spc="310" dirty="0"/>
              <a:t> </a:t>
            </a:r>
            <a:r>
              <a:rPr sz="6550" spc="675" dirty="0"/>
              <a:t>Future</a:t>
            </a:r>
            <a:r>
              <a:rPr sz="6550" spc="315" dirty="0"/>
              <a:t> </a:t>
            </a:r>
            <a:r>
              <a:rPr sz="6550" spc="780" dirty="0"/>
              <a:t>Californian</a:t>
            </a:r>
            <a:r>
              <a:rPr sz="6550" spc="315" dirty="0"/>
              <a:t> </a:t>
            </a:r>
            <a:r>
              <a:rPr sz="6550" spc="730" dirty="0"/>
              <a:t>Continueed</a:t>
            </a:r>
            <a:endParaRPr sz="6550"/>
          </a:p>
        </p:txBody>
      </p:sp>
      <p:sp>
        <p:nvSpPr>
          <p:cNvPr id="7" name="object 7"/>
          <p:cNvSpPr txBox="1"/>
          <p:nvPr/>
        </p:nvSpPr>
        <p:spPr>
          <a:xfrm>
            <a:off x="1728551" y="2794748"/>
            <a:ext cx="6708775" cy="66001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1280" marR="73660" algn="ctr">
              <a:lnSpc>
                <a:spcPct val="116500"/>
              </a:lnSpc>
              <a:spcBef>
                <a:spcPts val="100"/>
              </a:spcBef>
            </a:pPr>
            <a:r>
              <a:rPr sz="2200" b="1" spc="320" dirty="0">
                <a:solidFill>
                  <a:srgbClr val="FFFFFF"/>
                </a:solidFill>
                <a:latin typeface="Calibri"/>
                <a:cs typeface="Calibri"/>
              </a:rPr>
              <a:t>COVID-</a:t>
            </a:r>
            <a:r>
              <a:rPr sz="2200" b="1" spc="85" dirty="0">
                <a:solidFill>
                  <a:srgbClr val="FFFFFF"/>
                </a:solidFill>
                <a:latin typeface="Calibri"/>
                <a:cs typeface="Calibri"/>
              </a:rPr>
              <a:t>19</a:t>
            </a:r>
            <a:r>
              <a:rPr sz="2200" b="1" spc="11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b="1" spc="265" dirty="0">
                <a:solidFill>
                  <a:srgbClr val="FFFFFF"/>
                </a:solidFill>
                <a:latin typeface="Calibri"/>
                <a:cs typeface="Calibri"/>
              </a:rPr>
              <a:t>pandemic</a:t>
            </a:r>
            <a:r>
              <a:rPr sz="2200" b="1" spc="11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b="1" spc="290" dirty="0">
                <a:solidFill>
                  <a:srgbClr val="FFFFFF"/>
                </a:solidFill>
                <a:latin typeface="Calibri"/>
                <a:cs typeface="Calibri"/>
              </a:rPr>
              <a:t>has</a:t>
            </a:r>
            <a:r>
              <a:rPr sz="2200" b="1" spc="1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b="1" spc="295" dirty="0">
                <a:solidFill>
                  <a:srgbClr val="FFFFFF"/>
                </a:solidFill>
                <a:latin typeface="Calibri"/>
                <a:cs typeface="Calibri"/>
              </a:rPr>
              <a:t>unmasked</a:t>
            </a:r>
            <a:r>
              <a:rPr sz="2200" b="1" spc="11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b="1" spc="175" dirty="0">
                <a:solidFill>
                  <a:srgbClr val="FFFFFF"/>
                </a:solidFill>
                <a:latin typeface="Calibri"/>
                <a:cs typeface="Calibri"/>
              </a:rPr>
              <a:t>inequities </a:t>
            </a:r>
            <a:r>
              <a:rPr sz="2200" b="1" spc="195" dirty="0">
                <a:solidFill>
                  <a:srgbClr val="FFFFFF"/>
                </a:solidFill>
                <a:latin typeface="Calibri"/>
                <a:cs typeface="Calibri"/>
              </a:rPr>
              <a:t>in</a:t>
            </a:r>
            <a:r>
              <a:rPr sz="2200" b="1" spc="10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b="1" spc="225" dirty="0">
                <a:solidFill>
                  <a:srgbClr val="FFFFFF"/>
                </a:solidFill>
                <a:latin typeface="Calibri"/>
                <a:cs typeface="Calibri"/>
              </a:rPr>
              <a:t>health</a:t>
            </a:r>
            <a:r>
              <a:rPr sz="2200" b="1" spc="1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b="1" spc="330" dirty="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sz="2200" b="1" spc="1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b="1" spc="310" dirty="0">
                <a:solidFill>
                  <a:srgbClr val="FFFFFF"/>
                </a:solidFill>
                <a:latin typeface="Calibri"/>
                <a:cs typeface="Calibri"/>
              </a:rPr>
              <a:t>human</a:t>
            </a:r>
            <a:r>
              <a:rPr sz="2200" b="1" spc="1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b="1" spc="215" dirty="0">
                <a:solidFill>
                  <a:srgbClr val="FFFFFF"/>
                </a:solidFill>
                <a:latin typeface="Calibri"/>
                <a:cs typeface="Calibri"/>
              </a:rPr>
              <a:t>services</a:t>
            </a:r>
            <a:r>
              <a:rPr sz="2200" b="1" spc="1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b="1" spc="240" dirty="0">
                <a:solidFill>
                  <a:srgbClr val="FFFFFF"/>
                </a:solidFill>
                <a:latin typeface="Calibri"/>
                <a:cs typeface="Calibri"/>
              </a:rPr>
              <a:t>while</a:t>
            </a:r>
            <a:r>
              <a:rPr sz="2200" b="1" spc="1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b="1" spc="220" dirty="0">
                <a:solidFill>
                  <a:srgbClr val="FFFFFF"/>
                </a:solidFill>
                <a:latin typeface="Calibri"/>
                <a:cs typeface="Calibri"/>
              </a:rPr>
              <a:t>also </a:t>
            </a:r>
            <a:r>
              <a:rPr sz="2200" b="1" spc="229" dirty="0">
                <a:solidFill>
                  <a:srgbClr val="FFFFFF"/>
                </a:solidFill>
                <a:latin typeface="Calibri"/>
                <a:cs typeface="Calibri"/>
              </a:rPr>
              <a:t>depleting</a:t>
            </a:r>
            <a:r>
              <a:rPr sz="2200" b="1" spc="11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b="1" spc="265" dirty="0">
                <a:solidFill>
                  <a:srgbClr val="FFFFFF"/>
                </a:solidFill>
                <a:latin typeface="Calibri"/>
                <a:cs typeface="Calibri"/>
              </a:rPr>
              <a:t>workforces</a:t>
            </a:r>
            <a:r>
              <a:rPr sz="2200" b="1" spc="1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b="1" spc="270" dirty="0">
                <a:solidFill>
                  <a:srgbClr val="FFFFFF"/>
                </a:solidFill>
                <a:latin typeface="Calibri"/>
                <a:cs typeface="Calibri"/>
              </a:rPr>
              <a:t>through</a:t>
            </a:r>
            <a:r>
              <a:rPr sz="2200" b="1" spc="11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b="1" spc="235" dirty="0">
                <a:solidFill>
                  <a:srgbClr val="FFFFFF"/>
                </a:solidFill>
                <a:latin typeface="Calibri"/>
                <a:cs typeface="Calibri"/>
              </a:rPr>
              <a:t>fatigue</a:t>
            </a:r>
            <a:r>
              <a:rPr sz="2200" b="1" spc="1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b="1" spc="305" dirty="0">
                <a:solidFill>
                  <a:srgbClr val="FFFFFF"/>
                </a:solidFill>
                <a:latin typeface="Calibri"/>
                <a:cs typeface="Calibri"/>
              </a:rPr>
              <a:t>and </a:t>
            </a:r>
            <a:r>
              <a:rPr sz="2200" b="1" spc="229" dirty="0">
                <a:solidFill>
                  <a:srgbClr val="FFFFFF"/>
                </a:solidFill>
                <a:latin typeface="Calibri"/>
                <a:cs typeface="Calibri"/>
              </a:rPr>
              <a:t>burnout.</a:t>
            </a:r>
            <a:endParaRPr sz="2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7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950">
              <a:latin typeface="Calibri"/>
              <a:cs typeface="Calibri"/>
            </a:endParaRPr>
          </a:p>
          <a:p>
            <a:pPr marL="12700" marR="5080" algn="ctr">
              <a:lnSpc>
                <a:spcPct val="153400"/>
              </a:lnSpc>
            </a:pPr>
            <a:r>
              <a:rPr sz="2200" b="1" spc="260" dirty="0">
                <a:solidFill>
                  <a:srgbClr val="FFFFFF"/>
                </a:solidFill>
                <a:latin typeface="Calibri"/>
                <a:cs typeface="Calibri"/>
              </a:rPr>
              <a:t>Urgent</a:t>
            </a:r>
            <a:r>
              <a:rPr sz="2200" b="1" spc="1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b="1" spc="285" dirty="0">
                <a:solidFill>
                  <a:srgbClr val="FFFFFF"/>
                </a:solidFill>
                <a:latin typeface="Calibri"/>
                <a:cs typeface="Calibri"/>
              </a:rPr>
              <a:t>labor</a:t>
            </a:r>
            <a:r>
              <a:rPr sz="2200" b="1" spc="1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b="1" spc="270" dirty="0">
                <a:solidFill>
                  <a:srgbClr val="FFFFFF"/>
                </a:solidFill>
                <a:latin typeface="Calibri"/>
                <a:cs typeface="Calibri"/>
              </a:rPr>
              <a:t>shortages</a:t>
            </a:r>
            <a:r>
              <a:rPr sz="2200" b="1" spc="1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b="1" spc="315" dirty="0">
                <a:solidFill>
                  <a:srgbClr val="FFFFFF"/>
                </a:solidFill>
                <a:latin typeface="Calibri"/>
                <a:cs typeface="Calibri"/>
              </a:rPr>
              <a:t>are</a:t>
            </a:r>
            <a:r>
              <a:rPr sz="2200" b="1" spc="1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b="1" spc="220" dirty="0">
                <a:solidFill>
                  <a:srgbClr val="FFFFFF"/>
                </a:solidFill>
                <a:latin typeface="Calibri"/>
                <a:cs typeface="Calibri"/>
              </a:rPr>
              <a:t>projected</a:t>
            </a:r>
            <a:r>
              <a:rPr sz="2200" b="1" spc="1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b="1" spc="180" dirty="0">
                <a:solidFill>
                  <a:srgbClr val="FFFFFF"/>
                </a:solidFill>
                <a:latin typeface="Calibri"/>
                <a:cs typeface="Calibri"/>
              </a:rPr>
              <a:t>to</a:t>
            </a:r>
            <a:r>
              <a:rPr sz="2200" b="1" spc="1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b="1" spc="370" dirty="0">
                <a:solidFill>
                  <a:srgbClr val="FFFFFF"/>
                </a:solidFill>
                <a:latin typeface="Calibri"/>
                <a:cs typeface="Calibri"/>
              </a:rPr>
              <a:t>grow </a:t>
            </a:r>
            <a:r>
              <a:rPr sz="2200" b="1" spc="260" dirty="0">
                <a:solidFill>
                  <a:srgbClr val="FFFFFF"/>
                </a:solidFill>
                <a:latin typeface="Calibri"/>
                <a:cs typeface="Calibri"/>
              </a:rPr>
              <a:t>even</a:t>
            </a:r>
            <a:r>
              <a:rPr sz="2200" b="1" spc="1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b="1" spc="290" dirty="0">
                <a:solidFill>
                  <a:srgbClr val="FFFFFF"/>
                </a:solidFill>
                <a:latin typeface="Calibri"/>
                <a:cs typeface="Calibri"/>
              </a:rPr>
              <a:t>more</a:t>
            </a:r>
            <a:r>
              <a:rPr sz="2200" b="1" spc="1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b="1" spc="240" dirty="0">
                <a:solidFill>
                  <a:srgbClr val="FFFFFF"/>
                </a:solidFill>
                <a:latin typeface="Calibri"/>
                <a:cs typeface="Calibri"/>
              </a:rPr>
              <a:t>dire</a:t>
            </a:r>
            <a:r>
              <a:rPr sz="2200" b="1" spc="1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b="1" spc="195" dirty="0">
                <a:solidFill>
                  <a:srgbClr val="FFFFFF"/>
                </a:solidFill>
                <a:latin typeface="Calibri"/>
                <a:cs typeface="Calibri"/>
              </a:rPr>
              <a:t>in</a:t>
            </a:r>
            <a:r>
              <a:rPr sz="2200" b="1" spc="1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b="1" spc="195" dirty="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sz="2200" b="1" spc="1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b="1" spc="210" dirty="0">
                <a:solidFill>
                  <a:srgbClr val="FFFFFF"/>
                </a:solidFill>
                <a:latin typeface="Calibri"/>
                <a:cs typeface="Calibri"/>
              </a:rPr>
              <a:t>future,</a:t>
            </a:r>
            <a:r>
              <a:rPr sz="2200" b="1" spc="1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b="1" spc="235" dirty="0">
                <a:solidFill>
                  <a:srgbClr val="FFFFFF"/>
                </a:solidFill>
                <a:latin typeface="Calibri"/>
                <a:cs typeface="Calibri"/>
              </a:rPr>
              <a:t>putting</a:t>
            </a:r>
            <a:r>
              <a:rPr sz="2200" b="1" spc="1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b="1" spc="254" dirty="0">
                <a:solidFill>
                  <a:srgbClr val="FFFFFF"/>
                </a:solidFill>
                <a:latin typeface="Calibri"/>
                <a:cs typeface="Calibri"/>
              </a:rPr>
              <a:t>our </a:t>
            </a:r>
            <a:r>
              <a:rPr sz="2200" b="1" spc="229" dirty="0">
                <a:solidFill>
                  <a:srgbClr val="FFFFFF"/>
                </a:solidFill>
                <a:latin typeface="Calibri"/>
                <a:cs typeface="Calibri"/>
              </a:rPr>
              <a:t>economic</a:t>
            </a:r>
            <a:r>
              <a:rPr sz="2200" b="1" spc="1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b="1" spc="330" dirty="0">
                <a:solidFill>
                  <a:srgbClr val="FFFFFF"/>
                </a:solidFill>
                <a:latin typeface="Calibri"/>
                <a:cs typeface="Calibri"/>
              </a:rPr>
              <a:t>advantage</a:t>
            </a:r>
            <a:r>
              <a:rPr sz="2200" b="1" spc="1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b="1" spc="335" dirty="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sz="2200" b="1" spc="1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b="1" spc="270" dirty="0">
                <a:solidFill>
                  <a:srgbClr val="FFFFFF"/>
                </a:solidFill>
                <a:latin typeface="Calibri"/>
                <a:cs typeface="Calibri"/>
              </a:rPr>
              <a:t>recovery</a:t>
            </a:r>
            <a:r>
              <a:rPr sz="2200" b="1" spc="1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b="1" spc="254" dirty="0">
                <a:solidFill>
                  <a:srgbClr val="FFFFFF"/>
                </a:solidFill>
                <a:latin typeface="Calibri"/>
                <a:cs typeface="Calibri"/>
              </a:rPr>
              <a:t>at</a:t>
            </a:r>
            <a:r>
              <a:rPr sz="2200" b="1" spc="1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b="1" spc="225" dirty="0">
                <a:solidFill>
                  <a:srgbClr val="FFFFFF"/>
                </a:solidFill>
                <a:latin typeface="Calibri"/>
                <a:cs typeface="Calibri"/>
              </a:rPr>
              <a:t>risk.</a:t>
            </a:r>
            <a:endParaRPr sz="2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700">
              <a:latin typeface="Calibri"/>
              <a:cs typeface="Calibri"/>
            </a:endParaRPr>
          </a:p>
          <a:p>
            <a:pPr marL="90170" marR="82550" algn="ctr">
              <a:lnSpc>
                <a:spcPct val="153400"/>
              </a:lnSpc>
              <a:spcBef>
                <a:spcPts val="2095"/>
              </a:spcBef>
            </a:pPr>
            <a:r>
              <a:rPr sz="2200" b="1" spc="280" dirty="0">
                <a:solidFill>
                  <a:srgbClr val="FFFFFF"/>
                </a:solidFill>
                <a:latin typeface="Calibri"/>
                <a:cs typeface="Calibri"/>
              </a:rPr>
              <a:t>Current</a:t>
            </a:r>
            <a:r>
              <a:rPr sz="2200" b="1" spc="1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b="1" spc="260" dirty="0">
                <a:solidFill>
                  <a:srgbClr val="FFFFFF"/>
                </a:solidFill>
                <a:latin typeface="Calibri"/>
                <a:cs typeface="Calibri"/>
              </a:rPr>
              <a:t>lack</a:t>
            </a:r>
            <a:r>
              <a:rPr sz="2200" b="1" spc="1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b="1" spc="195" dirty="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sz="2200" b="1" spc="1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b="1" spc="240" dirty="0">
                <a:solidFill>
                  <a:srgbClr val="FFFFFF"/>
                </a:solidFill>
                <a:latin typeface="Calibri"/>
                <a:cs typeface="Calibri"/>
              </a:rPr>
              <a:t>representation</a:t>
            </a:r>
            <a:r>
              <a:rPr sz="2200" b="1" spc="1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b="1" spc="335" dirty="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sz="2200" b="1" spc="1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b="1" spc="215" dirty="0">
                <a:solidFill>
                  <a:srgbClr val="FFFFFF"/>
                </a:solidFill>
                <a:latin typeface="Calibri"/>
                <a:cs typeface="Calibri"/>
              </a:rPr>
              <a:t>diversity: </a:t>
            </a:r>
            <a:r>
              <a:rPr sz="2200" b="1" spc="195" dirty="0">
                <a:solidFill>
                  <a:srgbClr val="FFFFFF"/>
                </a:solidFill>
                <a:latin typeface="Calibri"/>
                <a:cs typeface="Calibri"/>
              </a:rPr>
              <a:t>in</a:t>
            </a:r>
            <a:r>
              <a:rPr sz="2200" b="1" spc="1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b="1" spc="260" dirty="0">
                <a:solidFill>
                  <a:srgbClr val="FFFFFF"/>
                </a:solidFill>
                <a:latin typeface="Calibri"/>
                <a:cs typeface="Calibri"/>
              </a:rPr>
              <a:t>race,</a:t>
            </a:r>
            <a:r>
              <a:rPr sz="2200" b="1" spc="1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b="1" spc="190" dirty="0">
                <a:solidFill>
                  <a:srgbClr val="FFFFFF"/>
                </a:solidFill>
                <a:latin typeface="Calibri"/>
                <a:cs typeface="Calibri"/>
              </a:rPr>
              <a:t>ethnicity,</a:t>
            </a:r>
            <a:r>
              <a:rPr sz="2200" b="1" spc="1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b="1" spc="325" dirty="0">
                <a:solidFill>
                  <a:srgbClr val="FFFFFF"/>
                </a:solidFill>
                <a:latin typeface="Calibri"/>
                <a:cs typeface="Calibri"/>
              </a:rPr>
              <a:t>language</a:t>
            </a:r>
            <a:r>
              <a:rPr sz="2200" b="1" spc="1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b="1" spc="260" dirty="0">
                <a:solidFill>
                  <a:srgbClr val="FFFFFF"/>
                </a:solidFill>
                <a:latin typeface="Calibri"/>
                <a:cs typeface="Calibri"/>
              </a:rPr>
              <a:t>spoken,</a:t>
            </a:r>
            <a:r>
              <a:rPr sz="2200" b="1" spc="1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b="1" spc="300" dirty="0">
                <a:solidFill>
                  <a:srgbClr val="FFFFFF"/>
                </a:solidFill>
                <a:latin typeface="Calibri"/>
                <a:cs typeface="Calibri"/>
              </a:rPr>
              <a:t>LGBTQ+ </a:t>
            </a:r>
            <a:r>
              <a:rPr sz="2200" b="1" spc="210" dirty="0">
                <a:solidFill>
                  <a:srgbClr val="FFFFFF"/>
                </a:solidFill>
                <a:latin typeface="Calibri"/>
                <a:cs typeface="Calibri"/>
              </a:rPr>
              <a:t>status,</a:t>
            </a:r>
            <a:r>
              <a:rPr sz="2200" b="1" spc="1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b="1" spc="305" dirty="0">
                <a:solidFill>
                  <a:srgbClr val="FFFFFF"/>
                </a:solidFill>
                <a:latin typeface="Calibri"/>
                <a:cs typeface="Calibri"/>
              </a:rPr>
              <a:t>as</a:t>
            </a:r>
            <a:r>
              <a:rPr sz="2200" b="1" spc="1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b="1" spc="240" dirty="0">
                <a:solidFill>
                  <a:srgbClr val="FFFFFF"/>
                </a:solidFill>
                <a:latin typeface="Calibri"/>
                <a:cs typeface="Calibri"/>
              </a:rPr>
              <a:t>well</a:t>
            </a:r>
            <a:r>
              <a:rPr sz="2200" b="1" spc="1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b="1" spc="305" dirty="0">
                <a:solidFill>
                  <a:srgbClr val="FFFFFF"/>
                </a:solidFill>
                <a:latin typeface="Calibri"/>
                <a:cs typeface="Calibri"/>
              </a:rPr>
              <a:t>as</a:t>
            </a:r>
            <a:r>
              <a:rPr sz="2200" b="1" spc="1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b="1" spc="240" dirty="0">
                <a:solidFill>
                  <a:srgbClr val="FFFFFF"/>
                </a:solidFill>
                <a:latin typeface="Calibri"/>
                <a:cs typeface="Calibri"/>
              </a:rPr>
              <a:t>people</a:t>
            </a:r>
            <a:r>
              <a:rPr sz="2200" b="1" spc="1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b="1" spc="254" dirty="0">
                <a:solidFill>
                  <a:srgbClr val="FFFFFF"/>
                </a:solidFill>
                <a:latin typeface="Calibri"/>
                <a:cs typeface="Calibri"/>
              </a:rPr>
              <a:t>with</a:t>
            </a:r>
            <a:r>
              <a:rPr sz="2200" b="1" spc="1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b="1" spc="200" dirty="0">
                <a:solidFill>
                  <a:srgbClr val="FFFFFF"/>
                </a:solidFill>
                <a:latin typeface="Calibri"/>
                <a:cs typeface="Calibri"/>
              </a:rPr>
              <a:t>lived </a:t>
            </a:r>
            <a:r>
              <a:rPr sz="2200" b="1" spc="229" dirty="0">
                <a:solidFill>
                  <a:srgbClr val="FFFFFF"/>
                </a:solidFill>
                <a:latin typeface="Calibri"/>
                <a:cs typeface="Calibri"/>
              </a:rPr>
              <a:t>experience.</a:t>
            </a:r>
            <a:endParaRPr sz="2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FCC2A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610151" y="570255"/>
            <a:ext cx="17068165" cy="9403080"/>
            <a:chOff x="610151" y="570255"/>
            <a:chExt cx="17068165" cy="9403080"/>
          </a:xfrm>
        </p:grpSpPr>
        <p:sp>
          <p:nvSpPr>
            <p:cNvPr id="4" name="object 4"/>
            <p:cNvSpPr/>
            <p:nvPr/>
          </p:nvSpPr>
          <p:spPr>
            <a:xfrm>
              <a:off x="610151" y="570255"/>
              <a:ext cx="17068165" cy="9403080"/>
            </a:xfrm>
            <a:custGeom>
              <a:avLst/>
              <a:gdLst/>
              <a:ahLst/>
              <a:cxnLst/>
              <a:rect l="l" t="t" r="r" b="b"/>
              <a:pathLst>
                <a:path w="17068165" h="9403080">
                  <a:moveTo>
                    <a:pt x="17067695" y="9403019"/>
                  </a:moveTo>
                  <a:lnTo>
                    <a:pt x="0" y="9403019"/>
                  </a:lnTo>
                  <a:lnTo>
                    <a:pt x="0" y="0"/>
                  </a:lnTo>
                  <a:lnTo>
                    <a:pt x="17067695" y="0"/>
                  </a:lnTo>
                  <a:lnTo>
                    <a:pt x="17067695" y="9403019"/>
                  </a:lnTo>
                  <a:close/>
                </a:path>
              </a:pathLst>
            </a:custGeom>
            <a:solidFill>
              <a:srgbClr val="1B295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07638" y="3482932"/>
              <a:ext cx="7581899" cy="526732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415565" y="3482932"/>
              <a:ext cx="7581899" cy="5267324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37406" rIns="0" bIns="0" rtlCol="0">
            <a:spAutoFit/>
          </a:bodyPr>
          <a:lstStyle/>
          <a:p>
            <a:pPr marL="3276600">
              <a:lnSpc>
                <a:spcPct val="100000"/>
              </a:lnSpc>
              <a:spcBef>
                <a:spcPts val="130"/>
              </a:spcBef>
            </a:pPr>
            <a:r>
              <a:rPr sz="7400" spc="1025" dirty="0"/>
              <a:t>Areas</a:t>
            </a:r>
            <a:r>
              <a:rPr sz="7400" spc="365" dirty="0"/>
              <a:t> </a:t>
            </a:r>
            <a:r>
              <a:rPr sz="7400" spc="675" dirty="0"/>
              <a:t>of</a:t>
            </a:r>
            <a:r>
              <a:rPr sz="7400" spc="365" dirty="0"/>
              <a:t> </a:t>
            </a:r>
            <a:r>
              <a:rPr sz="7400" spc="830" dirty="0"/>
              <a:t>Occupation</a:t>
            </a:r>
            <a:endParaRPr sz="74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28700" y="1028700"/>
            <a:ext cx="1416050" cy="379095"/>
          </a:xfrm>
          <a:custGeom>
            <a:avLst/>
            <a:gdLst/>
            <a:ahLst/>
            <a:cxnLst/>
            <a:rect l="l" t="t" r="r" b="b"/>
            <a:pathLst>
              <a:path w="1416050" h="379094">
                <a:moveTo>
                  <a:pt x="1416024" y="378488"/>
                </a:moveTo>
                <a:lnTo>
                  <a:pt x="0" y="378488"/>
                </a:lnTo>
                <a:lnTo>
                  <a:pt x="0" y="0"/>
                </a:lnTo>
                <a:lnTo>
                  <a:pt x="1416024" y="0"/>
                </a:lnTo>
                <a:lnTo>
                  <a:pt x="1416024" y="37848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751553" y="2273873"/>
            <a:ext cx="4785360" cy="3664585"/>
          </a:xfrm>
          <a:custGeom>
            <a:avLst/>
            <a:gdLst/>
            <a:ahLst/>
            <a:cxnLst/>
            <a:rect l="l" t="t" r="r" b="b"/>
            <a:pathLst>
              <a:path w="4785359" h="3664585">
                <a:moveTo>
                  <a:pt x="4784892" y="3664064"/>
                </a:moveTo>
                <a:lnTo>
                  <a:pt x="0" y="3664064"/>
                </a:lnTo>
                <a:lnTo>
                  <a:pt x="0" y="0"/>
                </a:lnTo>
                <a:lnTo>
                  <a:pt x="4784892" y="0"/>
                </a:lnTo>
                <a:lnTo>
                  <a:pt x="4784892" y="3664064"/>
                </a:lnTo>
                <a:close/>
              </a:path>
            </a:pathLst>
          </a:custGeom>
          <a:solidFill>
            <a:srgbClr val="FED3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028700" y="2364491"/>
            <a:ext cx="4785360" cy="3573779"/>
          </a:xfrm>
          <a:custGeom>
            <a:avLst/>
            <a:gdLst/>
            <a:ahLst/>
            <a:cxnLst/>
            <a:rect l="l" t="t" r="r" b="b"/>
            <a:pathLst>
              <a:path w="4785360" h="3573779">
                <a:moveTo>
                  <a:pt x="4784892" y="3573443"/>
                </a:moveTo>
                <a:lnTo>
                  <a:pt x="0" y="3573443"/>
                </a:lnTo>
                <a:lnTo>
                  <a:pt x="0" y="0"/>
                </a:lnTo>
                <a:lnTo>
                  <a:pt x="4784892" y="0"/>
                </a:lnTo>
                <a:lnTo>
                  <a:pt x="4784892" y="3573443"/>
                </a:lnTo>
                <a:close/>
              </a:path>
            </a:pathLst>
          </a:custGeom>
          <a:solidFill>
            <a:srgbClr val="FED3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0077449" y="6347510"/>
            <a:ext cx="4785360" cy="3623945"/>
          </a:xfrm>
          <a:custGeom>
            <a:avLst/>
            <a:gdLst/>
            <a:ahLst/>
            <a:cxnLst/>
            <a:rect l="l" t="t" r="r" b="b"/>
            <a:pathLst>
              <a:path w="4785359" h="3623945">
                <a:moveTo>
                  <a:pt x="4784892" y="3623567"/>
                </a:moveTo>
                <a:lnTo>
                  <a:pt x="0" y="3623567"/>
                </a:lnTo>
                <a:lnTo>
                  <a:pt x="0" y="0"/>
                </a:lnTo>
                <a:lnTo>
                  <a:pt x="4784892" y="0"/>
                </a:lnTo>
                <a:lnTo>
                  <a:pt x="4784892" y="3623567"/>
                </a:lnTo>
                <a:close/>
              </a:path>
            </a:pathLst>
          </a:custGeom>
          <a:solidFill>
            <a:srgbClr val="FED3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2474406" y="2273873"/>
            <a:ext cx="4785360" cy="3748404"/>
          </a:xfrm>
          <a:custGeom>
            <a:avLst/>
            <a:gdLst/>
            <a:ahLst/>
            <a:cxnLst/>
            <a:rect l="l" t="t" r="r" b="b"/>
            <a:pathLst>
              <a:path w="4785359" h="3748404">
                <a:moveTo>
                  <a:pt x="4784892" y="3748360"/>
                </a:moveTo>
                <a:lnTo>
                  <a:pt x="0" y="3748360"/>
                </a:lnTo>
                <a:lnTo>
                  <a:pt x="0" y="0"/>
                </a:lnTo>
                <a:lnTo>
                  <a:pt x="4784892" y="0"/>
                </a:lnTo>
                <a:lnTo>
                  <a:pt x="4784892" y="3748360"/>
                </a:lnTo>
                <a:close/>
              </a:path>
            </a:pathLst>
          </a:custGeom>
          <a:solidFill>
            <a:srgbClr val="FED32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" name="object 7"/>
          <p:cNvGrpSpPr/>
          <p:nvPr/>
        </p:nvGrpSpPr>
        <p:grpSpPr>
          <a:xfrm>
            <a:off x="0" y="0"/>
            <a:ext cx="18288000" cy="10193020"/>
            <a:chOff x="0" y="0"/>
            <a:chExt cx="18288000" cy="10193020"/>
          </a:xfrm>
        </p:grpSpPr>
        <p:sp>
          <p:nvSpPr>
            <p:cNvPr id="8" name="object 8"/>
            <p:cNvSpPr/>
            <p:nvPr/>
          </p:nvSpPr>
          <p:spPr>
            <a:xfrm>
              <a:off x="3421145" y="6347510"/>
              <a:ext cx="4785360" cy="3623945"/>
            </a:xfrm>
            <a:custGeom>
              <a:avLst/>
              <a:gdLst/>
              <a:ahLst/>
              <a:cxnLst/>
              <a:rect l="l" t="t" r="r" b="b"/>
              <a:pathLst>
                <a:path w="4785359" h="3623945">
                  <a:moveTo>
                    <a:pt x="4784892" y="3623567"/>
                  </a:moveTo>
                  <a:lnTo>
                    <a:pt x="0" y="3623567"/>
                  </a:lnTo>
                  <a:lnTo>
                    <a:pt x="0" y="0"/>
                  </a:lnTo>
                  <a:lnTo>
                    <a:pt x="4784892" y="0"/>
                  </a:lnTo>
                  <a:lnTo>
                    <a:pt x="4784892" y="3623567"/>
                  </a:lnTo>
                  <a:close/>
                </a:path>
              </a:pathLst>
            </a:custGeom>
            <a:solidFill>
              <a:srgbClr val="FED3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7999" cy="10193008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7441186" y="2726752"/>
            <a:ext cx="3545204" cy="26911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33985">
              <a:lnSpc>
                <a:spcPct val="100000"/>
              </a:lnSpc>
              <a:spcBef>
                <a:spcPts val="95"/>
              </a:spcBef>
            </a:pPr>
            <a:r>
              <a:rPr sz="3500" b="1" spc="625" dirty="0">
                <a:solidFill>
                  <a:srgbClr val="001A72"/>
                </a:solidFill>
                <a:latin typeface="Calibri"/>
                <a:cs typeface="Calibri"/>
              </a:rPr>
              <a:t>Compassion</a:t>
            </a:r>
            <a:endParaRPr sz="3500">
              <a:latin typeface="Calibri"/>
              <a:cs typeface="Calibri"/>
            </a:endParaRPr>
          </a:p>
          <a:p>
            <a:pPr marL="12700" marR="5080">
              <a:lnSpc>
                <a:spcPct val="115599"/>
              </a:lnSpc>
              <a:spcBef>
                <a:spcPts val="2920"/>
              </a:spcBef>
            </a:pPr>
            <a:r>
              <a:rPr sz="2000" spc="-100" dirty="0">
                <a:solidFill>
                  <a:srgbClr val="001A72"/>
                </a:solidFill>
                <a:latin typeface="Arial Black"/>
                <a:cs typeface="Arial Black"/>
              </a:rPr>
              <a:t>Providing</a:t>
            </a:r>
            <a:r>
              <a:rPr sz="2000" spc="-125" dirty="0">
                <a:solidFill>
                  <a:srgbClr val="001A72"/>
                </a:solidFill>
                <a:latin typeface="Arial Black"/>
                <a:cs typeface="Arial Black"/>
              </a:rPr>
              <a:t> </a:t>
            </a:r>
            <a:r>
              <a:rPr sz="2000" spc="-90" dirty="0">
                <a:solidFill>
                  <a:srgbClr val="001A72"/>
                </a:solidFill>
                <a:latin typeface="Arial Black"/>
                <a:cs typeface="Arial Black"/>
              </a:rPr>
              <a:t>an</a:t>
            </a:r>
            <a:r>
              <a:rPr sz="2000" spc="-120" dirty="0">
                <a:solidFill>
                  <a:srgbClr val="001A72"/>
                </a:solidFill>
                <a:latin typeface="Arial Black"/>
                <a:cs typeface="Arial Black"/>
              </a:rPr>
              <a:t> </a:t>
            </a:r>
            <a:r>
              <a:rPr sz="2000" spc="-75" dirty="0">
                <a:solidFill>
                  <a:srgbClr val="001A72"/>
                </a:solidFill>
                <a:latin typeface="Arial Black"/>
                <a:cs typeface="Arial Black"/>
              </a:rPr>
              <a:t>understanding </a:t>
            </a:r>
            <a:r>
              <a:rPr sz="2000" spc="-105" dirty="0">
                <a:solidFill>
                  <a:srgbClr val="001A72"/>
                </a:solidFill>
                <a:latin typeface="Arial Black"/>
                <a:cs typeface="Arial Black"/>
              </a:rPr>
              <a:t>ear</a:t>
            </a:r>
            <a:r>
              <a:rPr sz="2000" spc="-130" dirty="0">
                <a:solidFill>
                  <a:srgbClr val="001A72"/>
                </a:solidFill>
                <a:latin typeface="Arial Black"/>
                <a:cs typeface="Arial Black"/>
              </a:rPr>
              <a:t> </a:t>
            </a:r>
            <a:r>
              <a:rPr sz="2000" spc="-40" dirty="0">
                <a:solidFill>
                  <a:srgbClr val="001A72"/>
                </a:solidFill>
                <a:latin typeface="Arial Black"/>
                <a:cs typeface="Arial Black"/>
              </a:rPr>
              <a:t>for</a:t>
            </a:r>
            <a:r>
              <a:rPr sz="2000" spc="-125" dirty="0">
                <a:solidFill>
                  <a:srgbClr val="001A72"/>
                </a:solidFill>
                <a:latin typeface="Arial Black"/>
                <a:cs typeface="Arial Black"/>
              </a:rPr>
              <a:t> </a:t>
            </a:r>
            <a:r>
              <a:rPr sz="2000" spc="-55" dirty="0">
                <a:solidFill>
                  <a:srgbClr val="001A72"/>
                </a:solidFill>
                <a:latin typeface="Arial Black"/>
                <a:cs typeface="Arial Black"/>
              </a:rPr>
              <a:t>your</a:t>
            </a:r>
            <a:r>
              <a:rPr sz="2000" spc="-130" dirty="0">
                <a:solidFill>
                  <a:srgbClr val="001A72"/>
                </a:solidFill>
                <a:latin typeface="Arial Black"/>
                <a:cs typeface="Arial Black"/>
              </a:rPr>
              <a:t> </a:t>
            </a:r>
            <a:r>
              <a:rPr sz="2000" spc="-85" dirty="0">
                <a:solidFill>
                  <a:srgbClr val="001A72"/>
                </a:solidFill>
                <a:latin typeface="Arial Black"/>
                <a:cs typeface="Arial Black"/>
              </a:rPr>
              <a:t>patient,</a:t>
            </a:r>
            <a:r>
              <a:rPr sz="2000" spc="-125" dirty="0">
                <a:solidFill>
                  <a:srgbClr val="001A72"/>
                </a:solidFill>
                <a:latin typeface="Arial Black"/>
                <a:cs typeface="Arial Black"/>
              </a:rPr>
              <a:t> </a:t>
            </a:r>
            <a:r>
              <a:rPr sz="2000" spc="-25" dirty="0">
                <a:solidFill>
                  <a:srgbClr val="001A72"/>
                </a:solidFill>
                <a:latin typeface="Arial Black"/>
                <a:cs typeface="Arial Black"/>
              </a:rPr>
              <a:t>and </a:t>
            </a:r>
            <a:r>
              <a:rPr sz="2000" spc="-130" dirty="0">
                <a:solidFill>
                  <a:srgbClr val="001A72"/>
                </a:solidFill>
                <a:latin typeface="Arial Black"/>
                <a:cs typeface="Arial Black"/>
              </a:rPr>
              <a:t>caring </a:t>
            </a:r>
            <a:r>
              <a:rPr sz="2000" spc="-85" dirty="0">
                <a:solidFill>
                  <a:srgbClr val="001A72"/>
                </a:solidFill>
                <a:latin typeface="Arial Black"/>
                <a:cs typeface="Arial Black"/>
              </a:rPr>
              <a:t>about</a:t>
            </a:r>
            <a:r>
              <a:rPr sz="2000" spc="-130" dirty="0">
                <a:solidFill>
                  <a:srgbClr val="001A72"/>
                </a:solidFill>
                <a:latin typeface="Arial Black"/>
                <a:cs typeface="Arial Black"/>
              </a:rPr>
              <a:t> </a:t>
            </a:r>
            <a:r>
              <a:rPr sz="2000" spc="-110" dirty="0">
                <a:solidFill>
                  <a:srgbClr val="001A72"/>
                </a:solidFill>
                <a:latin typeface="Arial Black"/>
                <a:cs typeface="Arial Black"/>
              </a:rPr>
              <a:t>his</a:t>
            </a:r>
            <a:r>
              <a:rPr sz="2000" spc="-130" dirty="0">
                <a:solidFill>
                  <a:srgbClr val="001A72"/>
                </a:solidFill>
                <a:latin typeface="Arial Black"/>
                <a:cs typeface="Arial Black"/>
              </a:rPr>
              <a:t> </a:t>
            </a:r>
            <a:r>
              <a:rPr sz="2000" spc="-55" dirty="0">
                <a:solidFill>
                  <a:srgbClr val="001A72"/>
                </a:solidFill>
                <a:latin typeface="Arial Black"/>
                <a:cs typeface="Arial Black"/>
              </a:rPr>
              <a:t>or</a:t>
            </a:r>
            <a:r>
              <a:rPr sz="2000" spc="-130" dirty="0">
                <a:solidFill>
                  <a:srgbClr val="001A72"/>
                </a:solidFill>
                <a:latin typeface="Arial Black"/>
                <a:cs typeface="Arial Black"/>
              </a:rPr>
              <a:t> </a:t>
            </a:r>
            <a:r>
              <a:rPr sz="2000" spc="-25" dirty="0">
                <a:solidFill>
                  <a:srgbClr val="001A72"/>
                </a:solidFill>
                <a:latin typeface="Arial Black"/>
                <a:cs typeface="Arial Black"/>
              </a:rPr>
              <a:t>her </a:t>
            </a:r>
            <a:r>
              <a:rPr sz="2000" spc="-135" dirty="0">
                <a:solidFill>
                  <a:srgbClr val="001A72"/>
                </a:solidFill>
                <a:latin typeface="Arial Black"/>
                <a:cs typeface="Arial Black"/>
              </a:rPr>
              <a:t>needs,</a:t>
            </a:r>
            <a:r>
              <a:rPr sz="2000" spc="-140" dirty="0">
                <a:solidFill>
                  <a:srgbClr val="001A72"/>
                </a:solidFill>
                <a:latin typeface="Arial Black"/>
                <a:cs typeface="Arial Black"/>
              </a:rPr>
              <a:t> </a:t>
            </a:r>
            <a:r>
              <a:rPr sz="2000" spc="-150" dirty="0">
                <a:solidFill>
                  <a:srgbClr val="001A72"/>
                </a:solidFill>
                <a:latin typeface="Arial Black"/>
                <a:cs typeface="Arial Black"/>
              </a:rPr>
              <a:t>is</a:t>
            </a:r>
            <a:r>
              <a:rPr sz="2000" spc="-135" dirty="0">
                <a:solidFill>
                  <a:srgbClr val="001A72"/>
                </a:solidFill>
                <a:latin typeface="Arial Black"/>
                <a:cs typeface="Arial Black"/>
              </a:rPr>
              <a:t> </a:t>
            </a:r>
            <a:r>
              <a:rPr sz="2000" spc="-140" dirty="0">
                <a:solidFill>
                  <a:srgbClr val="001A72"/>
                </a:solidFill>
                <a:latin typeface="Arial Black"/>
                <a:cs typeface="Arial Black"/>
              </a:rPr>
              <a:t>a</a:t>
            </a:r>
            <a:r>
              <a:rPr sz="2000" spc="-135" dirty="0">
                <a:solidFill>
                  <a:srgbClr val="001A72"/>
                </a:solidFill>
                <a:latin typeface="Arial Black"/>
                <a:cs typeface="Arial Black"/>
              </a:rPr>
              <a:t> </a:t>
            </a:r>
            <a:r>
              <a:rPr sz="2000" spc="-125" dirty="0">
                <a:solidFill>
                  <a:srgbClr val="001A72"/>
                </a:solidFill>
                <a:latin typeface="Arial Black"/>
                <a:cs typeface="Arial Black"/>
              </a:rPr>
              <a:t>key</a:t>
            </a:r>
            <a:r>
              <a:rPr sz="2000" spc="-135" dirty="0">
                <a:solidFill>
                  <a:srgbClr val="001A72"/>
                </a:solidFill>
                <a:latin typeface="Arial Black"/>
                <a:cs typeface="Arial Black"/>
              </a:rPr>
              <a:t> </a:t>
            </a:r>
            <a:r>
              <a:rPr sz="2000" spc="-65" dirty="0">
                <a:solidFill>
                  <a:srgbClr val="001A72"/>
                </a:solidFill>
                <a:latin typeface="Arial Black"/>
                <a:cs typeface="Arial Black"/>
              </a:rPr>
              <a:t>part</a:t>
            </a:r>
            <a:r>
              <a:rPr sz="2000" spc="-135" dirty="0">
                <a:solidFill>
                  <a:srgbClr val="001A72"/>
                </a:solidFill>
                <a:latin typeface="Arial Black"/>
                <a:cs typeface="Arial Black"/>
              </a:rPr>
              <a:t> </a:t>
            </a:r>
            <a:r>
              <a:rPr sz="2000" spc="-60" dirty="0">
                <a:solidFill>
                  <a:srgbClr val="001A72"/>
                </a:solidFill>
                <a:latin typeface="Arial Black"/>
                <a:cs typeface="Arial Black"/>
              </a:rPr>
              <a:t>of</a:t>
            </a:r>
            <a:r>
              <a:rPr sz="2000" spc="-140" dirty="0">
                <a:solidFill>
                  <a:srgbClr val="001A72"/>
                </a:solidFill>
                <a:latin typeface="Arial Black"/>
                <a:cs typeface="Arial Black"/>
              </a:rPr>
              <a:t> </a:t>
            </a:r>
            <a:r>
              <a:rPr sz="2000" spc="-25" dirty="0">
                <a:solidFill>
                  <a:srgbClr val="001A72"/>
                </a:solidFill>
                <a:latin typeface="Arial Black"/>
                <a:cs typeface="Arial Black"/>
              </a:rPr>
              <a:t>the </a:t>
            </a:r>
            <a:r>
              <a:rPr sz="2000" spc="-20" dirty="0">
                <a:solidFill>
                  <a:srgbClr val="001A72"/>
                </a:solidFill>
                <a:latin typeface="Arial Black"/>
                <a:cs typeface="Arial Black"/>
              </a:rPr>
              <a:t>job.</a:t>
            </a:r>
            <a:endParaRPr sz="2000">
              <a:latin typeface="Arial Black"/>
              <a:cs typeface="Arial Black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1607286" y="2726752"/>
            <a:ext cx="3552190" cy="558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500" spc="545" dirty="0">
                <a:solidFill>
                  <a:srgbClr val="001A72"/>
                </a:solidFill>
              </a:rPr>
              <a:t>Dependability</a:t>
            </a:r>
            <a:endParaRPr sz="3500"/>
          </a:p>
        </p:txBody>
      </p:sp>
      <p:sp>
        <p:nvSpPr>
          <p:cNvPr id="12" name="object 12"/>
          <p:cNvSpPr txBox="1"/>
          <p:nvPr/>
        </p:nvSpPr>
        <p:spPr>
          <a:xfrm>
            <a:off x="1415123" y="3839321"/>
            <a:ext cx="4026535" cy="14351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5599"/>
              </a:lnSpc>
              <a:spcBef>
                <a:spcPts val="100"/>
              </a:spcBef>
            </a:pPr>
            <a:r>
              <a:rPr sz="2000" spc="-200" dirty="0">
                <a:solidFill>
                  <a:srgbClr val="001A72"/>
                </a:solidFill>
                <a:latin typeface="Arial Black"/>
                <a:cs typeface="Arial Black"/>
              </a:rPr>
              <a:t>CNAs</a:t>
            </a:r>
            <a:r>
              <a:rPr sz="2000" spc="-130" dirty="0">
                <a:solidFill>
                  <a:srgbClr val="001A72"/>
                </a:solidFill>
                <a:latin typeface="Arial Black"/>
                <a:cs typeface="Arial Black"/>
              </a:rPr>
              <a:t> </a:t>
            </a:r>
            <a:r>
              <a:rPr sz="2000" spc="-90" dirty="0">
                <a:solidFill>
                  <a:srgbClr val="001A72"/>
                </a:solidFill>
                <a:latin typeface="Arial Black"/>
                <a:cs typeface="Arial Black"/>
              </a:rPr>
              <a:t>must</a:t>
            </a:r>
            <a:r>
              <a:rPr sz="2000" spc="-130" dirty="0">
                <a:solidFill>
                  <a:srgbClr val="001A72"/>
                </a:solidFill>
                <a:latin typeface="Arial Black"/>
                <a:cs typeface="Arial Black"/>
              </a:rPr>
              <a:t> be </a:t>
            </a:r>
            <a:r>
              <a:rPr sz="2000" spc="-95" dirty="0">
                <a:solidFill>
                  <a:srgbClr val="001A72"/>
                </a:solidFill>
                <a:latin typeface="Arial Black"/>
                <a:cs typeface="Arial Black"/>
              </a:rPr>
              <a:t>reliable</a:t>
            </a:r>
            <a:r>
              <a:rPr sz="2000" spc="-130" dirty="0">
                <a:solidFill>
                  <a:srgbClr val="001A72"/>
                </a:solidFill>
                <a:latin typeface="Arial Black"/>
                <a:cs typeface="Arial Black"/>
              </a:rPr>
              <a:t> </a:t>
            </a:r>
            <a:r>
              <a:rPr sz="2000" spc="-25" dirty="0">
                <a:solidFill>
                  <a:srgbClr val="001A72"/>
                </a:solidFill>
                <a:latin typeface="Arial Black"/>
                <a:cs typeface="Arial Black"/>
              </a:rPr>
              <a:t>and </a:t>
            </a:r>
            <a:r>
              <a:rPr sz="2000" spc="-120" dirty="0">
                <a:solidFill>
                  <a:srgbClr val="001A72"/>
                </a:solidFill>
                <a:latin typeface="Arial Black"/>
                <a:cs typeface="Arial Black"/>
              </a:rPr>
              <a:t>responsible</a:t>
            </a:r>
            <a:r>
              <a:rPr sz="2000" spc="-114" dirty="0">
                <a:solidFill>
                  <a:srgbClr val="001A72"/>
                </a:solidFill>
                <a:latin typeface="Arial Black"/>
                <a:cs typeface="Arial Black"/>
              </a:rPr>
              <a:t> </a:t>
            </a:r>
            <a:r>
              <a:rPr sz="2000" spc="-70" dirty="0">
                <a:solidFill>
                  <a:srgbClr val="001A72"/>
                </a:solidFill>
                <a:latin typeface="Arial Black"/>
                <a:cs typeface="Arial Black"/>
              </a:rPr>
              <a:t>to</a:t>
            </a:r>
            <a:r>
              <a:rPr sz="2000" spc="-110" dirty="0">
                <a:solidFill>
                  <a:srgbClr val="001A72"/>
                </a:solidFill>
                <a:latin typeface="Arial Black"/>
                <a:cs typeface="Arial Black"/>
              </a:rPr>
              <a:t> </a:t>
            </a:r>
            <a:r>
              <a:rPr sz="2000" spc="-125" dirty="0">
                <a:solidFill>
                  <a:srgbClr val="001A72"/>
                </a:solidFill>
                <a:latin typeface="Arial Black"/>
                <a:cs typeface="Arial Black"/>
              </a:rPr>
              <a:t>complete</a:t>
            </a:r>
            <a:r>
              <a:rPr sz="2000" spc="-110" dirty="0">
                <a:solidFill>
                  <a:srgbClr val="001A72"/>
                </a:solidFill>
                <a:latin typeface="Arial Black"/>
                <a:cs typeface="Arial Black"/>
              </a:rPr>
              <a:t> </a:t>
            </a:r>
            <a:r>
              <a:rPr sz="2000" spc="-25" dirty="0">
                <a:solidFill>
                  <a:srgbClr val="001A72"/>
                </a:solidFill>
                <a:latin typeface="Arial Black"/>
                <a:cs typeface="Arial Black"/>
              </a:rPr>
              <a:t>the </a:t>
            </a:r>
            <a:r>
              <a:rPr sz="2000" spc="-80" dirty="0">
                <a:solidFill>
                  <a:srgbClr val="001A72"/>
                </a:solidFill>
                <a:latin typeface="Arial Black"/>
                <a:cs typeface="Arial Black"/>
              </a:rPr>
              <a:t>many</a:t>
            </a:r>
            <a:r>
              <a:rPr sz="2000" spc="-130" dirty="0">
                <a:solidFill>
                  <a:srgbClr val="001A72"/>
                </a:solidFill>
                <a:latin typeface="Arial Black"/>
                <a:cs typeface="Arial Black"/>
              </a:rPr>
              <a:t> </a:t>
            </a:r>
            <a:r>
              <a:rPr sz="2000" spc="-155" dirty="0">
                <a:solidFill>
                  <a:srgbClr val="001A72"/>
                </a:solidFill>
                <a:latin typeface="Arial Black"/>
                <a:cs typeface="Arial Black"/>
              </a:rPr>
              <a:t>tasks</a:t>
            </a:r>
            <a:r>
              <a:rPr sz="2000" spc="-130" dirty="0">
                <a:solidFill>
                  <a:srgbClr val="001A72"/>
                </a:solidFill>
                <a:latin typeface="Arial Black"/>
                <a:cs typeface="Arial Black"/>
              </a:rPr>
              <a:t> </a:t>
            </a:r>
            <a:r>
              <a:rPr sz="2000" spc="-75" dirty="0">
                <a:solidFill>
                  <a:srgbClr val="001A72"/>
                </a:solidFill>
                <a:latin typeface="Arial Black"/>
                <a:cs typeface="Arial Black"/>
              </a:rPr>
              <a:t>required</a:t>
            </a:r>
            <a:r>
              <a:rPr sz="2000" spc="-130" dirty="0">
                <a:solidFill>
                  <a:srgbClr val="001A72"/>
                </a:solidFill>
                <a:latin typeface="Arial Black"/>
                <a:cs typeface="Arial Black"/>
              </a:rPr>
              <a:t> </a:t>
            </a:r>
            <a:r>
              <a:rPr sz="2000" spc="-70" dirty="0">
                <a:solidFill>
                  <a:srgbClr val="001A72"/>
                </a:solidFill>
                <a:latin typeface="Arial Black"/>
                <a:cs typeface="Arial Black"/>
              </a:rPr>
              <a:t>to</a:t>
            </a:r>
            <a:r>
              <a:rPr sz="2000" spc="-130" dirty="0">
                <a:solidFill>
                  <a:srgbClr val="001A72"/>
                </a:solidFill>
                <a:latin typeface="Arial Black"/>
                <a:cs typeface="Arial Black"/>
              </a:rPr>
              <a:t> </a:t>
            </a:r>
            <a:r>
              <a:rPr sz="2000" spc="-155" dirty="0">
                <a:solidFill>
                  <a:srgbClr val="001A72"/>
                </a:solidFill>
                <a:latin typeface="Arial Black"/>
                <a:cs typeface="Arial Black"/>
              </a:rPr>
              <a:t>care</a:t>
            </a:r>
            <a:r>
              <a:rPr sz="2000" spc="-130" dirty="0">
                <a:solidFill>
                  <a:srgbClr val="001A72"/>
                </a:solidFill>
                <a:latin typeface="Arial Black"/>
                <a:cs typeface="Arial Black"/>
              </a:rPr>
              <a:t> </a:t>
            </a:r>
            <a:r>
              <a:rPr sz="2000" spc="-25" dirty="0">
                <a:solidFill>
                  <a:srgbClr val="001A72"/>
                </a:solidFill>
                <a:latin typeface="Arial Black"/>
                <a:cs typeface="Arial Black"/>
              </a:rPr>
              <a:t>for </a:t>
            </a:r>
            <a:r>
              <a:rPr sz="2000" spc="-10" dirty="0">
                <a:solidFill>
                  <a:srgbClr val="001A72"/>
                </a:solidFill>
                <a:latin typeface="Arial Black"/>
                <a:cs typeface="Arial Black"/>
              </a:rPr>
              <a:t>patients.</a:t>
            </a:r>
            <a:endParaRPr sz="2000">
              <a:latin typeface="Arial Black"/>
              <a:cs typeface="Arial Black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0614599" y="6702061"/>
            <a:ext cx="3686175" cy="23520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75920">
              <a:lnSpc>
                <a:spcPct val="100000"/>
              </a:lnSpc>
              <a:spcBef>
                <a:spcPts val="95"/>
              </a:spcBef>
            </a:pPr>
            <a:r>
              <a:rPr sz="3500" b="1" spc="635" dirty="0">
                <a:solidFill>
                  <a:srgbClr val="001A72"/>
                </a:solidFill>
                <a:latin typeface="Calibri"/>
                <a:cs typeface="Calibri"/>
              </a:rPr>
              <a:t>Composure</a:t>
            </a:r>
            <a:endParaRPr sz="3500">
              <a:latin typeface="Calibri"/>
              <a:cs typeface="Calibri"/>
            </a:endParaRPr>
          </a:p>
          <a:p>
            <a:pPr marL="12700" marR="5080">
              <a:lnSpc>
                <a:spcPct val="115599"/>
              </a:lnSpc>
              <a:spcBef>
                <a:spcPts val="3020"/>
              </a:spcBef>
            </a:pPr>
            <a:r>
              <a:rPr sz="2000" spc="-200" dirty="0">
                <a:solidFill>
                  <a:srgbClr val="001A72"/>
                </a:solidFill>
                <a:latin typeface="Arial Black"/>
                <a:cs typeface="Arial Black"/>
              </a:rPr>
              <a:t>CNAs</a:t>
            </a:r>
            <a:r>
              <a:rPr sz="2000" spc="-130" dirty="0">
                <a:solidFill>
                  <a:srgbClr val="001A72"/>
                </a:solidFill>
                <a:latin typeface="Arial Black"/>
                <a:cs typeface="Arial Black"/>
              </a:rPr>
              <a:t> </a:t>
            </a:r>
            <a:r>
              <a:rPr sz="2000" spc="-105" dirty="0">
                <a:solidFill>
                  <a:srgbClr val="001A72"/>
                </a:solidFill>
                <a:latin typeface="Arial Black"/>
                <a:cs typeface="Arial Black"/>
              </a:rPr>
              <a:t>are</a:t>
            </a:r>
            <a:r>
              <a:rPr sz="2000" spc="-125" dirty="0">
                <a:solidFill>
                  <a:srgbClr val="001A72"/>
                </a:solidFill>
                <a:latin typeface="Arial Black"/>
                <a:cs typeface="Arial Black"/>
              </a:rPr>
              <a:t> </a:t>
            </a:r>
            <a:r>
              <a:rPr sz="2000" spc="-75" dirty="0">
                <a:solidFill>
                  <a:srgbClr val="001A72"/>
                </a:solidFill>
                <a:latin typeface="Arial Black"/>
                <a:cs typeface="Arial Black"/>
              </a:rPr>
              <a:t>often</a:t>
            </a:r>
            <a:r>
              <a:rPr sz="2000" spc="-125" dirty="0">
                <a:solidFill>
                  <a:srgbClr val="001A72"/>
                </a:solidFill>
                <a:latin typeface="Arial Black"/>
                <a:cs typeface="Arial Black"/>
              </a:rPr>
              <a:t> </a:t>
            </a:r>
            <a:r>
              <a:rPr sz="2000" spc="-55" dirty="0">
                <a:solidFill>
                  <a:srgbClr val="001A72"/>
                </a:solidFill>
                <a:latin typeface="Arial Black"/>
                <a:cs typeface="Arial Black"/>
              </a:rPr>
              <a:t>in</a:t>
            </a:r>
            <a:r>
              <a:rPr sz="2000" spc="-125" dirty="0">
                <a:solidFill>
                  <a:srgbClr val="001A72"/>
                </a:solidFill>
                <a:latin typeface="Arial Black"/>
                <a:cs typeface="Arial Black"/>
              </a:rPr>
              <a:t> </a:t>
            </a:r>
            <a:r>
              <a:rPr sz="2000" spc="-10" dirty="0">
                <a:solidFill>
                  <a:srgbClr val="001A72"/>
                </a:solidFill>
                <a:latin typeface="Arial Black"/>
                <a:cs typeface="Arial Black"/>
              </a:rPr>
              <a:t>stressful </a:t>
            </a:r>
            <a:r>
              <a:rPr sz="2000" spc="-105" dirty="0">
                <a:solidFill>
                  <a:srgbClr val="001A72"/>
                </a:solidFill>
                <a:latin typeface="Arial Black"/>
                <a:cs typeface="Arial Black"/>
              </a:rPr>
              <a:t>situations.</a:t>
            </a:r>
            <a:r>
              <a:rPr sz="2000" spc="-114" dirty="0">
                <a:solidFill>
                  <a:srgbClr val="001A72"/>
                </a:solidFill>
                <a:latin typeface="Arial Black"/>
                <a:cs typeface="Arial Black"/>
              </a:rPr>
              <a:t> Your</a:t>
            </a:r>
            <a:r>
              <a:rPr sz="2000" spc="-110" dirty="0">
                <a:solidFill>
                  <a:srgbClr val="001A72"/>
                </a:solidFill>
                <a:latin typeface="Arial Black"/>
                <a:cs typeface="Arial Black"/>
              </a:rPr>
              <a:t> </a:t>
            </a:r>
            <a:r>
              <a:rPr sz="2000" spc="-80" dirty="0">
                <a:solidFill>
                  <a:srgbClr val="001A72"/>
                </a:solidFill>
                <a:latin typeface="Arial Black"/>
                <a:cs typeface="Arial Black"/>
              </a:rPr>
              <a:t>ability</a:t>
            </a:r>
            <a:r>
              <a:rPr sz="2000" spc="-110" dirty="0">
                <a:solidFill>
                  <a:srgbClr val="001A72"/>
                </a:solidFill>
                <a:latin typeface="Arial Black"/>
                <a:cs typeface="Arial Black"/>
              </a:rPr>
              <a:t> </a:t>
            </a:r>
            <a:r>
              <a:rPr sz="2000" spc="-35" dirty="0">
                <a:solidFill>
                  <a:srgbClr val="001A72"/>
                </a:solidFill>
                <a:latin typeface="Arial Black"/>
                <a:cs typeface="Arial Black"/>
              </a:rPr>
              <a:t>to </a:t>
            </a:r>
            <a:r>
              <a:rPr sz="2000" spc="-125" dirty="0">
                <a:solidFill>
                  <a:srgbClr val="001A72"/>
                </a:solidFill>
                <a:latin typeface="Arial Black"/>
                <a:cs typeface="Arial Black"/>
              </a:rPr>
              <a:t>manage</a:t>
            </a:r>
            <a:r>
              <a:rPr sz="2000" spc="-135" dirty="0">
                <a:solidFill>
                  <a:srgbClr val="001A72"/>
                </a:solidFill>
                <a:latin typeface="Arial Black"/>
                <a:cs typeface="Arial Black"/>
              </a:rPr>
              <a:t> </a:t>
            </a:r>
            <a:r>
              <a:rPr sz="2000" spc="-155" dirty="0">
                <a:solidFill>
                  <a:srgbClr val="001A72"/>
                </a:solidFill>
                <a:latin typeface="Arial Black"/>
                <a:cs typeface="Arial Black"/>
              </a:rPr>
              <a:t>stress</a:t>
            </a:r>
            <a:r>
              <a:rPr sz="2000" spc="-130" dirty="0">
                <a:solidFill>
                  <a:srgbClr val="001A72"/>
                </a:solidFill>
                <a:latin typeface="Arial Black"/>
                <a:cs typeface="Arial Black"/>
              </a:rPr>
              <a:t> </a:t>
            </a:r>
            <a:r>
              <a:rPr sz="2000" spc="-85" dirty="0">
                <a:solidFill>
                  <a:srgbClr val="001A72"/>
                </a:solidFill>
                <a:latin typeface="Arial Black"/>
                <a:cs typeface="Arial Black"/>
              </a:rPr>
              <a:t>and</a:t>
            </a:r>
            <a:r>
              <a:rPr sz="2000" spc="-135" dirty="0">
                <a:solidFill>
                  <a:srgbClr val="001A72"/>
                </a:solidFill>
                <a:latin typeface="Arial Black"/>
                <a:cs typeface="Arial Black"/>
              </a:rPr>
              <a:t> </a:t>
            </a:r>
            <a:r>
              <a:rPr sz="2000" spc="-125" dirty="0">
                <a:solidFill>
                  <a:srgbClr val="001A72"/>
                </a:solidFill>
                <a:latin typeface="Arial Black"/>
                <a:cs typeface="Arial Black"/>
              </a:rPr>
              <a:t>stay</a:t>
            </a:r>
            <a:r>
              <a:rPr sz="2000" spc="-135" dirty="0">
                <a:solidFill>
                  <a:srgbClr val="001A72"/>
                </a:solidFill>
                <a:latin typeface="Arial Black"/>
                <a:cs typeface="Arial Black"/>
              </a:rPr>
              <a:t> </a:t>
            </a:r>
            <a:r>
              <a:rPr sz="2000" spc="-100" dirty="0">
                <a:solidFill>
                  <a:srgbClr val="001A72"/>
                </a:solidFill>
                <a:latin typeface="Arial Black"/>
                <a:cs typeface="Arial Black"/>
              </a:rPr>
              <a:t>calm will</a:t>
            </a:r>
            <a:r>
              <a:rPr sz="2000" spc="-135" dirty="0">
                <a:solidFill>
                  <a:srgbClr val="001A72"/>
                </a:solidFill>
                <a:latin typeface="Arial Black"/>
                <a:cs typeface="Arial Black"/>
              </a:rPr>
              <a:t> </a:t>
            </a:r>
            <a:r>
              <a:rPr sz="2000" spc="-90" dirty="0">
                <a:solidFill>
                  <a:srgbClr val="001A72"/>
                </a:solidFill>
                <a:latin typeface="Arial Black"/>
                <a:cs typeface="Arial Black"/>
              </a:rPr>
              <a:t>help</a:t>
            </a:r>
            <a:r>
              <a:rPr sz="2000" spc="-135" dirty="0">
                <a:solidFill>
                  <a:srgbClr val="001A72"/>
                </a:solidFill>
                <a:latin typeface="Arial Black"/>
                <a:cs typeface="Arial Black"/>
              </a:rPr>
              <a:t> </a:t>
            </a:r>
            <a:r>
              <a:rPr sz="2000" spc="-10" dirty="0">
                <a:solidFill>
                  <a:srgbClr val="001A72"/>
                </a:solidFill>
                <a:latin typeface="Arial Black"/>
                <a:cs typeface="Arial Black"/>
              </a:rPr>
              <a:t>everyone.</a:t>
            </a:r>
            <a:endParaRPr sz="2000">
              <a:latin typeface="Arial Black"/>
              <a:cs typeface="Arial Black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2766670" y="2726752"/>
            <a:ext cx="4127500" cy="27241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52729">
              <a:lnSpc>
                <a:spcPct val="100000"/>
              </a:lnSpc>
              <a:spcBef>
                <a:spcPts val="95"/>
              </a:spcBef>
            </a:pPr>
            <a:r>
              <a:rPr sz="3500" b="1" spc="690" dirty="0">
                <a:solidFill>
                  <a:srgbClr val="001A72"/>
                </a:solidFill>
                <a:latin typeface="Calibri"/>
                <a:cs typeface="Calibri"/>
              </a:rPr>
              <a:t>Teamwork</a:t>
            </a:r>
            <a:endParaRPr sz="3500">
              <a:latin typeface="Calibri"/>
              <a:cs typeface="Calibri"/>
            </a:endParaRPr>
          </a:p>
          <a:p>
            <a:pPr marL="12700" marR="5080">
              <a:lnSpc>
                <a:spcPct val="115599"/>
              </a:lnSpc>
              <a:spcBef>
                <a:spcPts val="3175"/>
              </a:spcBef>
            </a:pPr>
            <a:r>
              <a:rPr sz="2000" spc="-155" dirty="0">
                <a:solidFill>
                  <a:srgbClr val="001A72"/>
                </a:solidFill>
                <a:latin typeface="Arial Black"/>
                <a:cs typeface="Arial Black"/>
              </a:rPr>
              <a:t>You</a:t>
            </a:r>
            <a:r>
              <a:rPr sz="2000" spc="-140" dirty="0">
                <a:solidFill>
                  <a:srgbClr val="001A72"/>
                </a:solidFill>
                <a:latin typeface="Arial Black"/>
                <a:cs typeface="Arial Black"/>
              </a:rPr>
              <a:t> </a:t>
            </a:r>
            <a:r>
              <a:rPr sz="2000" spc="-100" dirty="0">
                <a:solidFill>
                  <a:srgbClr val="001A72"/>
                </a:solidFill>
                <a:latin typeface="Arial Black"/>
                <a:cs typeface="Arial Black"/>
              </a:rPr>
              <a:t>will</a:t>
            </a:r>
            <a:r>
              <a:rPr sz="2000" spc="-135" dirty="0">
                <a:solidFill>
                  <a:srgbClr val="001A72"/>
                </a:solidFill>
                <a:latin typeface="Arial Black"/>
                <a:cs typeface="Arial Black"/>
              </a:rPr>
              <a:t> </a:t>
            </a:r>
            <a:r>
              <a:rPr sz="2000" spc="-114" dirty="0">
                <a:solidFill>
                  <a:srgbClr val="001A72"/>
                </a:solidFill>
                <a:latin typeface="Arial Black"/>
                <a:cs typeface="Arial Black"/>
              </a:rPr>
              <a:t>need</a:t>
            </a:r>
            <a:r>
              <a:rPr sz="2000" spc="-135" dirty="0">
                <a:solidFill>
                  <a:srgbClr val="001A72"/>
                </a:solidFill>
                <a:latin typeface="Arial Black"/>
                <a:cs typeface="Arial Black"/>
              </a:rPr>
              <a:t> </a:t>
            </a:r>
            <a:r>
              <a:rPr sz="2000" spc="-70" dirty="0">
                <a:solidFill>
                  <a:srgbClr val="001A72"/>
                </a:solidFill>
                <a:latin typeface="Arial Black"/>
                <a:cs typeface="Arial Black"/>
              </a:rPr>
              <a:t>to</a:t>
            </a:r>
            <a:r>
              <a:rPr sz="2000" spc="-135" dirty="0">
                <a:solidFill>
                  <a:srgbClr val="001A72"/>
                </a:solidFill>
                <a:latin typeface="Arial Black"/>
                <a:cs typeface="Arial Black"/>
              </a:rPr>
              <a:t> </a:t>
            </a:r>
            <a:r>
              <a:rPr sz="2000" spc="-105" dirty="0">
                <a:solidFill>
                  <a:srgbClr val="001A72"/>
                </a:solidFill>
                <a:latin typeface="Arial Black"/>
                <a:cs typeface="Arial Black"/>
              </a:rPr>
              <a:t>work</a:t>
            </a:r>
            <a:r>
              <a:rPr sz="2000" spc="-140" dirty="0">
                <a:solidFill>
                  <a:srgbClr val="001A72"/>
                </a:solidFill>
                <a:latin typeface="Arial Black"/>
                <a:cs typeface="Arial Black"/>
              </a:rPr>
              <a:t> </a:t>
            </a:r>
            <a:r>
              <a:rPr sz="2000" spc="-125" dirty="0">
                <a:solidFill>
                  <a:srgbClr val="001A72"/>
                </a:solidFill>
                <a:latin typeface="Arial Black"/>
                <a:cs typeface="Arial Black"/>
              </a:rPr>
              <a:t>well</a:t>
            </a:r>
            <a:r>
              <a:rPr sz="2000" spc="-135" dirty="0">
                <a:solidFill>
                  <a:srgbClr val="001A72"/>
                </a:solidFill>
                <a:latin typeface="Arial Black"/>
                <a:cs typeface="Arial Black"/>
              </a:rPr>
              <a:t> </a:t>
            </a:r>
            <a:r>
              <a:rPr sz="2000" spc="-20" dirty="0">
                <a:solidFill>
                  <a:srgbClr val="001A72"/>
                </a:solidFill>
                <a:latin typeface="Arial Black"/>
                <a:cs typeface="Arial Black"/>
              </a:rPr>
              <a:t>with </a:t>
            </a:r>
            <a:r>
              <a:rPr sz="2000" spc="-60" dirty="0">
                <a:solidFill>
                  <a:srgbClr val="001A72"/>
                </a:solidFill>
                <a:latin typeface="Arial Black"/>
                <a:cs typeface="Arial Black"/>
              </a:rPr>
              <a:t>not</a:t>
            </a:r>
            <a:r>
              <a:rPr sz="2000" spc="-140" dirty="0">
                <a:solidFill>
                  <a:srgbClr val="001A72"/>
                </a:solidFill>
                <a:latin typeface="Arial Black"/>
                <a:cs typeface="Arial Black"/>
              </a:rPr>
              <a:t> </a:t>
            </a:r>
            <a:r>
              <a:rPr sz="2000" spc="-75" dirty="0">
                <a:solidFill>
                  <a:srgbClr val="001A72"/>
                </a:solidFill>
                <a:latin typeface="Arial Black"/>
                <a:cs typeface="Arial Black"/>
              </a:rPr>
              <a:t>only</a:t>
            </a:r>
            <a:r>
              <a:rPr sz="2000" spc="-135" dirty="0">
                <a:solidFill>
                  <a:srgbClr val="001A72"/>
                </a:solidFill>
                <a:latin typeface="Arial Black"/>
                <a:cs typeface="Arial Black"/>
              </a:rPr>
              <a:t> </a:t>
            </a:r>
            <a:r>
              <a:rPr sz="2000" spc="-75" dirty="0">
                <a:solidFill>
                  <a:srgbClr val="001A72"/>
                </a:solidFill>
                <a:latin typeface="Arial Black"/>
                <a:cs typeface="Arial Black"/>
              </a:rPr>
              <a:t>the</a:t>
            </a:r>
            <a:r>
              <a:rPr sz="2000" spc="-135" dirty="0">
                <a:solidFill>
                  <a:srgbClr val="001A72"/>
                </a:solidFill>
                <a:latin typeface="Arial Black"/>
                <a:cs typeface="Arial Black"/>
              </a:rPr>
              <a:t> </a:t>
            </a:r>
            <a:r>
              <a:rPr sz="2000" spc="-85" dirty="0">
                <a:solidFill>
                  <a:srgbClr val="001A72"/>
                </a:solidFill>
                <a:latin typeface="Arial Black"/>
                <a:cs typeface="Arial Black"/>
              </a:rPr>
              <a:t>patient</a:t>
            </a:r>
            <a:r>
              <a:rPr sz="2000" spc="-135" dirty="0">
                <a:solidFill>
                  <a:srgbClr val="001A72"/>
                </a:solidFill>
                <a:latin typeface="Arial Black"/>
                <a:cs typeface="Arial Black"/>
              </a:rPr>
              <a:t> </a:t>
            </a:r>
            <a:r>
              <a:rPr sz="2000" spc="-85" dirty="0">
                <a:solidFill>
                  <a:srgbClr val="001A72"/>
                </a:solidFill>
                <a:latin typeface="Arial Black"/>
                <a:cs typeface="Arial Black"/>
              </a:rPr>
              <a:t>and</a:t>
            </a:r>
            <a:r>
              <a:rPr sz="2000" spc="-135" dirty="0">
                <a:solidFill>
                  <a:srgbClr val="001A72"/>
                </a:solidFill>
                <a:latin typeface="Arial Black"/>
                <a:cs typeface="Arial Black"/>
              </a:rPr>
              <a:t> </a:t>
            </a:r>
            <a:r>
              <a:rPr sz="2000" spc="-25" dirty="0">
                <a:solidFill>
                  <a:srgbClr val="001A72"/>
                </a:solidFill>
                <a:latin typeface="Arial Black"/>
                <a:cs typeface="Arial Black"/>
              </a:rPr>
              <a:t>the </a:t>
            </a:r>
            <a:r>
              <a:rPr sz="2000" spc="-75" dirty="0">
                <a:solidFill>
                  <a:srgbClr val="001A72"/>
                </a:solidFill>
                <a:latin typeface="Arial Black"/>
                <a:cs typeface="Arial Black"/>
              </a:rPr>
              <a:t>family,</a:t>
            </a:r>
            <a:r>
              <a:rPr sz="2000" spc="-140" dirty="0">
                <a:solidFill>
                  <a:srgbClr val="001A72"/>
                </a:solidFill>
                <a:latin typeface="Arial Black"/>
                <a:cs typeface="Arial Black"/>
              </a:rPr>
              <a:t> </a:t>
            </a:r>
            <a:r>
              <a:rPr sz="2000" spc="-50" dirty="0">
                <a:solidFill>
                  <a:srgbClr val="001A72"/>
                </a:solidFill>
                <a:latin typeface="Arial Black"/>
                <a:cs typeface="Arial Black"/>
              </a:rPr>
              <a:t>but</a:t>
            </a:r>
            <a:r>
              <a:rPr sz="2000" spc="-140" dirty="0">
                <a:solidFill>
                  <a:srgbClr val="001A72"/>
                </a:solidFill>
                <a:latin typeface="Arial Black"/>
                <a:cs typeface="Arial Black"/>
              </a:rPr>
              <a:t> also </a:t>
            </a:r>
            <a:r>
              <a:rPr sz="2000" spc="-75" dirty="0">
                <a:solidFill>
                  <a:srgbClr val="001A72"/>
                </a:solidFill>
                <a:latin typeface="Arial Black"/>
                <a:cs typeface="Arial Black"/>
              </a:rPr>
              <a:t>the</a:t>
            </a:r>
            <a:r>
              <a:rPr sz="2000" spc="-140" dirty="0">
                <a:solidFill>
                  <a:srgbClr val="001A72"/>
                </a:solidFill>
                <a:latin typeface="Arial Black"/>
                <a:cs typeface="Arial Black"/>
              </a:rPr>
              <a:t> </a:t>
            </a:r>
            <a:r>
              <a:rPr sz="2000" spc="-10" dirty="0">
                <a:solidFill>
                  <a:srgbClr val="001A72"/>
                </a:solidFill>
                <a:latin typeface="Arial Black"/>
                <a:cs typeface="Arial Black"/>
              </a:rPr>
              <a:t>nurses, </a:t>
            </a:r>
            <a:r>
              <a:rPr sz="2000" spc="-125" dirty="0">
                <a:solidFill>
                  <a:srgbClr val="001A72"/>
                </a:solidFill>
                <a:latin typeface="Arial Black"/>
                <a:cs typeface="Arial Black"/>
              </a:rPr>
              <a:t>doctors,</a:t>
            </a:r>
            <a:r>
              <a:rPr sz="2000" spc="-130" dirty="0">
                <a:solidFill>
                  <a:srgbClr val="001A72"/>
                </a:solidFill>
                <a:latin typeface="Arial Black"/>
                <a:cs typeface="Arial Black"/>
              </a:rPr>
              <a:t> </a:t>
            </a:r>
            <a:r>
              <a:rPr sz="2000" spc="-85" dirty="0">
                <a:solidFill>
                  <a:srgbClr val="001A72"/>
                </a:solidFill>
                <a:latin typeface="Arial Black"/>
                <a:cs typeface="Arial Black"/>
              </a:rPr>
              <a:t>and</a:t>
            </a:r>
            <a:r>
              <a:rPr sz="2000" spc="-125" dirty="0">
                <a:solidFill>
                  <a:srgbClr val="001A72"/>
                </a:solidFill>
                <a:latin typeface="Arial Black"/>
                <a:cs typeface="Arial Black"/>
              </a:rPr>
              <a:t> </a:t>
            </a:r>
            <a:r>
              <a:rPr sz="2000" spc="-70" dirty="0">
                <a:solidFill>
                  <a:srgbClr val="001A72"/>
                </a:solidFill>
                <a:latin typeface="Arial Black"/>
                <a:cs typeface="Arial Black"/>
              </a:rPr>
              <a:t>other</a:t>
            </a:r>
            <a:r>
              <a:rPr sz="2000" spc="-130" dirty="0">
                <a:solidFill>
                  <a:srgbClr val="001A72"/>
                </a:solidFill>
                <a:latin typeface="Arial Black"/>
                <a:cs typeface="Arial Black"/>
              </a:rPr>
              <a:t> </a:t>
            </a:r>
            <a:r>
              <a:rPr sz="2000" spc="-100" dirty="0">
                <a:solidFill>
                  <a:srgbClr val="001A72"/>
                </a:solidFill>
                <a:latin typeface="Arial Black"/>
                <a:cs typeface="Arial Black"/>
              </a:rPr>
              <a:t>professionals </a:t>
            </a:r>
            <a:r>
              <a:rPr sz="2000" spc="-130" dirty="0">
                <a:solidFill>
                  <a:srgbClr val="001A72"/>
                </a:solidFill>
                <a:latin typeface="Arial Black"/>
                <a:cs typeface="Arial Black"/>
              </a:rPr>
              <a:t>caring</a:t>
            </a:r>
            <a:r>
              <a:rPr sz="2000" spc="-135" dirty="0">
                <a:solidFill>
                  <a:srgbClr val="001A72"/>
                </a:solidFill>
                <a:latin typeface="Arial Black"/>
                <a:cs typeface="Arial Black"/>
              </a:rPr>
              <a:t> </a:t>
            </a:r>
            <a:r>
              <a:rPr sz="2000" spc="-40" dirty="0">
                <a:solidFill>
                  <a:srgbClr val="001A72"/>
                </a:solidFill>
                <a:latin typeface="Arial Black"/>
                <a:cs typeface="Arial Black"/>
              </a:rPr>
              <a:t>for</a:t>
            </a:r>
            <a:r>
              <a:rPr sz="2000" spc="-135" dirty="0">
                <a:solidFill>
                  <a:srgbClr val="001A72"/>
                </a:solidFill>
                <a:latin typeface="Arial Black"/>
                <a:cs typeface="Arial Black"/>
              </a:rPr>
              <a:t> </a:t>
            </a:r>
            <a:r>
              <a:rPr sz="2000" spc="-75" dirty="0">
                <a:solidFill>
                  <a:srgbClr val="001A72"/>
                </a:solidFill>
                <a:latin typeface="Arial Black"/>
                <a:cs typeface="Arial Black"/>
              </a:rPr>
              <a:t>the</a:t>
            </a:r>
            <a:r>
              <a:rPr sz="2000" spc="-135" dirty="0">
                <a:solidFill>
                  <a:srgbClr val="001A72"/>
                </a:solidFill>
                <a:latin typeface="Arial Black"/>
                <a:cs typeface="Arial Black"/>
              </a:rPr>
              <a:t> </a:t>
            </a:r>
            <a:r>
              <a:rPr sz="2000" spc="-10" dirty="0">
                <a:solidFill>
                  <a:srgbClr val="001A72"/>
                </a:solidFill>
                <a:latin typeface="Arial Black"/>
                <a:cs typeface="Arial Black"/>
              </a:rPr>
              <a:t>patient.</a:t>
            </a:r>
            <a:endParaRPr sz="2000">
              <a:latin typeface="Arial Black"/>
              <a:cs typeface="Arial Black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779308" y="6533540"/>
            <a:ext cx="4017010" cy="333057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370330" marR="5080" indent="-1306830">
              <a:lnSpc>
                <a:spcPts val="4350"/>
              </a:lnSpc>
              <a:spcBef>
                <a:spcPts val="114"/>
              </a:spcBef>
            </a:pPr>
            <a:r>
              <a:rPr sz="3500" b="1" spc="590" dirty="0">
                <a:solidFill>
                  <a:srgbClr val="001A72"/>
                </a:solidFill>
                <a:latin typeface="Calibri"/>
                <a:cs typeface="Calibri"/>
              </a:rPr>
              <a:t>Communication </a:t>
            </a:r>
            <a:r>
              <a:rPr sz="3500" b="1" spc="505" dirty="0">
                <a:solidFill>
                  <a:srgbClr val="001A72"/>
                </a:solidFill>
                <a:latin typeface="Calibri"/>
                <a:cs typeface="Calibri"/>
              </a:rPr>
              <a:t>Skills</a:t>
            </a:r>
            <a:endParaRPr sz="3500">
              <a:latin typeface="Calibri"/>
              <a:cs typeface="Calibri"/>
            </a:endParaRPr>
          </a:p>
          <a:p>
            <a:pPr marL="12700" marR="309245">
              <a:lnSpc>
                <a:spcPct val="115599"/>
              </a:lnSpc>
              <a:spcBef>
                <a:spcPts val="655"/>
              </a:spcBef>
            </a:pPr>
            <a:r>
              <a:rPr sz="2000" spc="-95" dirty="0">
                <a:solidFill>
                  <a:srgbClr val="001A72"/>
                </a:solidFill>
                <a:latin typeface="Arial Black"/>
                <a:cs typeface="Arial Black"/>
              </a:rPr>
              <a:t>Do</a:t>
            </a:r>
            <a:r>
              <a:rPr sz="2000" spc="-145" dirty="0">
                <a:solidFill>
                  <a:srgbClr val="001A72"/>
                </a:solidFill>
                <a:latin typeface="Arial Black"/>
                <a:cs typeface="Arial Black"/>
              </a:rPr>
              <a:t> </a:t>
            </a:r>
            <a:r>
              <a:rPr sz="2000" spc="-80" dirty="0">
                <a:solidFill>
                  <a:srgbClr val="001A72"/>
                </a:solidFill>
                <a:latin typeface="Arial Black"/>
                <a:cs typeface="Arial Black"/>
              </a:rPr>
              <a:t>you</a:t>
            </a:r>
            <a:r>
              <a:rPr sz="2000" spc="-140" dirty="0">
                <a:solidFill>
                  <a:srgbClr val="001A72"/>
                </a:solidFill>
                <a:latin typeface="Arial Black"/>
                <a:cs typeface="Arial Black"/>
              </a:rPr>
              <a:t> </a:t>
            </a:r>
            <a:r>
              <a:rPr sz="2000" spc="-95" dirty="0">
                <a:solidFill>
                  <a:srgbClr val="001A72"/>
                </a:solidFill>
                <a:latin typeface="Arial Black"/>
                <a:cs typeface="Arial Black"/>
              </a:rPr>
              <a:t>enjoy</a:t>
            </a:r>
            <a:r>
              <a:rPr sz="2000" spc="-140" dirty="0">
                <a:solidFill>
                  <a:srgbClr val="001A72"/>
                </a:solidFill>
                <a:latin typeface="Arial Black"/>
                <a:cs typeface="Arial Black"/>
              </a:rPr>
              <a:t> </a:t>
            </a:r>
            <a:r>
              <a:rPr sz="2000" spc="-105" dirty="0">
                <a:solidFill>
                  <a:srgbClr val="001A72"/>
                </a:solidFill>
                <a:latin typeface="Arial Black"/>
                <a:cs typeface="Arial Black"/>
              </a:rPr>
              <a:t>communicating </a:t>
            </a:r>
            <a:r>
              <a:rPr sz="2000" spc="-85" dirty="0">
                <a:solidFill>
                  <a:srgbClr val="001A72"/>
                </a:solidFill>
                <a:latin typeface="Arial Black"/>
                <a:cs typeface="Arial Black"/>
              </a:rPr>
              <a:t>with</a:t>
            </a:r>
            <a:r>
              <a:rPr sz="2000" spc="-120" dirty="0">
                <a:solidFill>
                  <a:srgbClr val="001A72"/>
                </a:solidFill>
                <a:latin typeface="Arial Black"/>
                <a:cs typeface="Arial Black"/>
              </a:rPr>
              <a:t> </a:t>
            </a:r>
            <a:r>
              <a:rPr sz="2000" spc="-125" dirty="0">
                <a:solidFill>
                  <a:srgbClr val="001A72"/>
                </a:solidFill>
                <a:latin typeface="Arial Black"/>
                <a:cs typeface="Arial Black"/>
              </a:rPr>
              <a:t>others?</a:t>
            </a:r>
            <a:r>
              <a:rPr sz="2000" spc="-120" dirty="0">
                <a:solidFill>
                  <a:srgbClr val="001A72"/>
                </a:solidFill>
                <a:latin typeface="Arial Black"/>
                <a:cs typeface="Arial Black"/>
              </a:rPr>
              <a:t> </a:t>
            </a:r>
            <a:r>
              <a:rPr sz="2000" spc="-165" dirty="0">
                <a:solidFill>
                  <a:srgbClr val="001A72"/>
                </a:solidFill>
                <a:latin typeface="Arial Black"/>
                <a:cs typeface="Arial Black"/>
              </a:rPr>
              <a:t>Can</a:t>
            </a:r>
            <a:r>
              <a:rPr sz="2000" spc="-120" dirty="0">
                <a:solidFill>
                  <a:srgbClr val="001A72"/>
                </a:solidFill>
                <a:latin typeface="Arial Black"/>
                <a:cs typeface="Arial Black"/>
              </a:rPr>
              <a:t> </a:t>
            </a:r>
            <a:r>
              <a:rPr sz="2000" spc="-25" dirty="0">
                <a:solidFill>
                  <a:srgbClr val="001A72"/>
                </a:solidFill>
                <a:latin typeface="Arial Black"/>
                <a:cs typeface="Arial Black"/>
              </a:rPr>
              <a:t>you </a:t>
            </a:r>
            <a:r>
              <a:rPr sz="2000" spc="-125" dirty="0">
                <a:solidFill>
                  <a:srgbClr val="001A72"/>
                </a:solidFill>
                <a:latin typeface="Arial Black"/>
                <a:cs typeface="Arial Black"/>
              </a:rPr>
              <a:t>communicate</a:t>
            </a:r>
            <a:r>
              <a:rPr sz="2000" spc="-95" dirty="0">
                <a:solidFill>
                  <a:srgbClr val="001A72"/>
                </a:solidFill>
                <a:latin typeface="Arial Black"/>
                <a:cs typeface="Arial Black"/>
              </a:rPr>
              <a:t> </a:t>
            </a:r>
            <a:r>
              <a:rPr sz="2000" spc="-120" dirty="0">
                <a:solidFill>
                  <a:srgbClr val="001A72"/>
                </a:solidFill>
                <a:latin typeface="Arial Black"/>
                <a:cs typeface="Arial Black"/>
              </a:rPr>
              <a:t>clearly</a:t>
            </a:r>
            <a:r>
              <a:rPr sz="2000" spc="-95" dirty="0">
                <a:solidFill>
                  <a:srgbClr val="001A72"/>
                </a:solidFill>
                <a:latin typeface="Arial Black"/>
                <a:cs typeface="Arial Black"/>
              </a:rPr>
              <a:t> </a:t>
            </a:r>
            <a:r>
              <a:rPr sz="2000" spc="-25" dirty="0">
                <a:solidFill>
                  <a:srgbClr val="001A72"/>
                </a:solidFill>
                <a:latin typeface="Arial Black"/>
                <a:cs typeface="Arial Black"/>
              </a:rPr>
              <a:t>and </a:t>
            </a:r>
            <a:r>
              <a:rPr sz="2000" spc="-125" dirty="0">
                <a:solidFill>
                  <a:srgbClr val="001A72"/>
                </a:solidFill>
                <a:latin typeface="Arial Black"/>
                <a:cs typeface="Arial Black"/>
              </a:rPr>
              <a:t>effectively? </a:t>
            </a:r>
            <a:r>
              <a:rPr sz="2000" spc="-160" dirty="0">
                <a:solidFill>
                  <a:srgbClr val="001A72"/>
                </a:solidFill>
                <a:latin typeface="Arial Black"/>
                <a:cs typeface="Arial Black"/>
              </a:rPr>
              <a:t>This</a:t>
            </a:r>
            <a:r>
              <a:rPr sz="2000" spc="-125" dirty="0">
                <a:solidFill>
                  <a:srgbClr val="001A72"/>
                </a:solidFill>
                <a:latin typeface="Arial Black"/>
                <a:cs typeface="Arial Black"/>
              </a:rPr>
              <a:t> </a:t>
            </a:r>
            <a:r>
              <a:rPr sz="2000" spc="-150" dirty="0">
                <a:solidFill>
                  <a:srgbClr val="001A72"/>
                </a:solidFill>
                <a:latin typeface="Arial Black"/>
                <a:cs typeface="Arial Black"/>
              </a:rPr>
              <a:t>is</a:t>
            </a:r>
            <a:r>
              <a:rPr sz="2000" spc="-125" dirty="0">
                <a:solidFill>
                  <a:srgbClr val="001A72"/>
                </a:solidFill>
                <a:latin typeface="Arial Black"/>
                <a:cs typeface="Arial Black"/>
              </a:rPr>
              <a:t> </a:t>
            </a:r>
            <a:r>
              <a:rPr sz="2000" spc="-25" dirty="0">
                <a:solidFill>
                  <a:srgbClr val="001A72"/>
                </a:solidFill>
                <a:latin typeface="Arial Black"/>
                <a:cs typeface="Arial Black"/>
              </a:rPr>
              <a:t>an </a:t>
            </a:r>
            <a:r>
              <a:rPr sz="2000" spc="-65" dirty="0">
                <a:solidFill>
                  <a:srgbClr val="001A72"/>
                </a:solidFill>
                <a:latin typeface="Arial Black"/>
                <a:cs typeface="Arial Black"/>
              </a:rPr>
              <a:t>important</a:t>
            </a:r>
            <a:r>
              <a:rPr sz="2000" spc="-85" dirty="0">
                <a:solidFill>
                  <a:srgbClr val="001A72"/>
                </a:solidFill>
                <a:latin typeface="Arial Black"/>
                <a:cs typeface="Arial Black"/>
              </a:rPr>
              <a:t> </a:t>
            </a:r>
            <a:r>
              <a:rPr sz="2000" spc="-75" dirty="0">
                <a:solidFill>
                  <a:srgbClr val="001A72"/>
                </a:solidFill>
                <a:latin typeface="Arial Black"/>
                <a:cs typeface="Arial Black"/>
              </a:rPr>
              <a:t>requirement</a:t>
            </a:r>
            <a:r>
              <a:rPr sz="2000" spc="-85" dirty="0">
                <a:solidFill>
                  <a:srgbClr val="001A72"/>
                </a:solidFill>
                <a:latin typeface="Arial Black"/>
                <a:cs typeface="Arial Black"/>
              </a:rPr>
              <a:t> </a:t>
            </a:r>
            <a:r>
              <a:rPr sz="2000" spc="-25" dirty="0">
                <a:solidFill>
                  <a:srgbClr val="001A72"/>
                </a:solidFill>
                <a:latin typeface="Arial Black"/>
                <a:cs typeface="Arial Black"/>
              </a:rPr>
              <a:t>for </a:t>
            </a:r>
            <a:r>
              <a:rPr sz="2000" spc="-10" dirty="0">
                <a:solidFill>
                  <a:srgbClr val="001A72"/>
                </a:solidFill>
                <a:latin typeface="Arial Black"/>
                <a:cs typeface="Arial Black"/>
              </a:rPr>
              <a:t>CNAs.</a:t>
            </a:r>
            <a:endParaRPr sz="2000">
              <a:latin typeface="Arial Black"/>
              <a:cs typeface="Arial Black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17" name="object 1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852671" y="335280"/>
              <a:ext cx="11186159" cy="1783079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17237482" y="11"/>
              <a:ext cx="1050925" cy="1266825"/>
            </a:xfrm>
            <a:custGeom>
              <a:avLst/>
              <a:gdLst/>
              <a:ahLst/>
              <a:cxnLst/>
              <a:rect l="l" t="t" r="r" b="b"/>
              <a:pathLst>
                <a:path w="1050925" h="1266825">
                  <a:moveTo>
                    <a:pt x="338226" y="0"/>
                  </a:moveTo>
                  <a:lnTo>
                    <a:pt x="0" y="0"/>
                  </a:lnTo>
                  <a:lnTo>
                    <a:pt x="2286" y="7861"/>
                  </a:lnTo>
                  <a:lnTo>
                    <a:pt x="4902" y="16497"/>
                  </a:lnTo>
                  <a:lnTo>
                    <a:pt x="9499" y="31915"/>
                  </a:lnTo>
                  <a:lnTo>
                    <a:pt x="24015" y="78028"/>
                  </a:lnTo>
                  <a:lnTo>
                    <a:pt x="48196" y="146977"/>
                  </a:lnTo>
                  <a:lnTo>
                    <a:pt x="74904" y="215214"/>
                  </a:lnTo>
                  <a:lnTo>
                    <a:pt x="89217" y="249008"/>
                  </a:lnTo>
                  <a:lnTo>
                    <a:pt x="338226" y="0"/>
                  </a:lnTo>
                  <a:close/>
                </a:path>
                <a:path w="1050925" h="1266825">
                  <a:moveTo>
                    <a:pt x="834415" y="0"/>
                  </a:moveTo>
                  <a:lnTo>
                    <a:pt x="462203" y="0"/>
                  </a:lnTo>
                  <a:lnTo>
                    <a:pt x="128358" y="333844"/>
                  </a:lnTo>
                  <a:lnTo>
                    <a:pt x="151218" y="379260"/>
                  </a:lnTo>
                  <a:lnTo>
                    <a:pt x="175361" y="424180"/>
                  </a:lnTo>
                  <a:lnTo>
                    <a:pt x="200621" y="468553"/>
                  </a:lnTo>
                  <a:lnTo>
                    <a:pt x="227076" y="512546"/>
                  </a:lnTo>
                  <a:lnTo>
                    <a:pt x="254774" y="555917"/>
                  </a:lnTo>
                  <a:lnTo>
                    <a:pt x="264248" y="570280"/>
                  </a:lnTo>
                  <a:lnTo>
                    <a:pt x="834415" y="0"/>
                  </a:lnTo>
                  <a:close/>
                </a:path>
                <a:path w="1050925" h="1266825">
                  <a:moveTo>
                    <a:pt x="1050505" y="900645"/>
                  </a:moveTo>
                  <a:lnTo>
                    <a:pt x="820254" y="1130998"/>
                  </a:lnTo>
                  <a:lnTo>
                    <a:pt x="834466" y="1140587"/>
                  </a:lnTo>
                  <a:lnTo>
                    <a:pt x="855954" y="1154722"/>
                  </a:lnTo>
                  <a:lnTo>
                    <a:pt x="896137" y="1180223"/>
                  </a:lnTo>
                  <a:lnTo>
                    <a:pt x="933704" y="1202817"/>
                  </a:lnTo>
                  <a:lnTo>
                    <a:pt x="977912" y="1228102"/>
                  </a:lnTo>
                  <a:lnTo>
                    <a:pt x="1028966" y="1255560"/>
                  </a:lnTo>
                  <a:lnTo>
                    <a:pt x="1050505" y="1266545"/>
                  </a:lnTo>
                  <a:lnTo>
                    <a:pt x="1050505" y="900645"/>
                  </a:lnTo>
                  <a:close/>
                </a:path>
                <a:path w="1050925" h="1266825">
                  <a:moveTo>
                    <a:pt x="1050505" y="404406"/>
                  </a:moveTo>
                  <a:lnTo>
                    <a:pt x="903503" y="551421"/>
                  </a:lnTo>
                  <a:lnTo>
                    <a:pt x="546633" y="908240"/>
                  </a:lnTo>
                  <a:lnTo>
                    <a:pt x="603935" y="961339"/>
                  </a:lnTo>
                  <a:lnTo>
                    <a:pt x="639102" y="992276"/>
                  </a:lnTo>
                  <a:lnTo>
                    <a:pt x="674789" y="1022273"/>
                  </a:lnTo>
                  <a:lnTo>
                    <a:pt x="710996" y="1051318"/>
                  </a:lnTo>
                  <a:lnTo>
                    <a:pt x="747725" y="1079398"/>
                  </a:lnTo>
                  <a:lnTo>
                    <a:pt x="1050505" y="776617"/>
                  </a:lnTo>
                  <a:lnTo>
                    <a:pt x="1050505" y="404406"/>
                  </a:lnTo>
                  <a:close/>
                </a:path>
                <a:path w="1050925" h="1266825">
                  <a:moveTo>
                    <a:pt x="1050505" y="0"/>
                  </a:moveTo>
                  <a:lnTo>
                    <a:pt x="958608" y="0"/>
                  </a:lnTo>
                  <a:lnTo>
                    <a:pt x="315302" y="643331"/>
                  </a:lnTo>
                  <a:lnTo>
                    <a:pt x="338709" y="674497"/>
                  </a:lnTo>
                  <a:lnTo>
                    <a:pt x="362699" y="705383"/>
                  </a:lnTo>
                  <a:lnTo>
                    <a:pt x="389128" y="737908"/>
                  </a:lnTo>
                  <a:lnTo>
                    <a:pt x="416242" y="770051"/>
                  </a:lnTo>
                  <a:lnTo>
                    <a:pt x="449986" y="808367"/>
                  </a:lnTo>
                  <a:lnTo>
                    <a:pt x="484708" y="845985"/>
                  </a:lnTo>
                  <a:lnTo>
                    <a:pt x="625360" y="705383"/>
                  </a:lnTo>
                  <a:lnTo>
                    <a:pt x="1050505" y="280314"/>
                  </a:lnTo>
                  <a:lnTo>
                    <a:pt x="1050505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6457283" y="11"/>
              <a:ext cx="1830705" cy="2185670"/>
            </a:xfrm>
            <a:custGeom>
              <a:avLst/>
              <a:gdLst/>
              <a:ahLst/>
              <a:cxnLst/>
              <a:rect l="l" t="t" r="r" b="b"/>
              <a:pathLst>
                <a:path w="1830705" h="2185670">
                  <a:moveTo>
                    <a:pt x="746112" y="0"/>
                  </a:moveTo>
                  <a:lnTo>
                    <a:pt x="622134" y="0"/>
                  </a:lnTo>
                  <a:lnTo>
                    <a:pt x="266" y="621855"/>
                  </a:lnTo>
                  <a:lnTo>
                    <a:pt x="0" y="631812"/>
                  </a:lnTo>
                  <a:lnTo>
                    <a:pt x="0" y="636917"/>
                  </a:lnTo>
                  <a:lnTo>
                    <a:pt x="254" y="663473"/>
                  </a:lnTo>
                  <a:lnTo>
                    <a:pt x="952" y="689914"/>
                  </a:lnTo>
                  <a:lnTo>
                    <a:pt x="2108" y="716241"/>
                  </a:lnTo>
                  <a:lnTo>
                    <a:pt x="3670" y="742429"/>
                  </a:lnTo>
                  <a:lnTo>
                    <a:pt x="746112" y="0"/>
                  </a:lnTo>
                  <a:close/>
                </a:path>
                <a:path w="1830705" h="2185670">
                  <a:moveTo>
                    <a:pt x="1242377" y="0"/>
                  </a:moveTo>
                  <a:lnTo>
                    <a:pt x="1118400" y="0"/>
                  </a:lnTo>
                  <a:lnTo>
                    <a:pt x="58521" y="1059878"/>
                  </a:lnTo>
                  <a:lnTo>
                    <a:pt x="65493" y="1083602"/>
                  </a:lnTo>
                  <a:lnTo>
                    <a:pt x="72821" y="1107173"/>
                  </a:lnTo>
                  <a:lnTo>
                    <a:pt x="80505" y="1130592"/>
                  </a:lnTo>
                  <a:lnTo>
                    <a:pt x="88506" y="1153871"/>
                  </a:lnTo>
                  <a:lnTo>
                    <a:pt x="1242377" y="0"/>
                  </a:lnTo>
                  <a:close/>
                </a:path>
                <a:path w="1830705" h="2185670">
                  <a:moveTo>
                    <a:pt x="1830705" y="1769211"/>
                  </a:moveTo>
                  <a:lnTo>
                    <a:pt x="1419910" y="2180005"/>
                  </a:lnTo>
                  <a:lnTo>
                    <a:pt x="1449438" y="2182164"/>
                  </a:lnTo>
                  <a:lnTo>
                    <a:pt x="1479105" y="2183752"/>
                  </a:lnTo>
                  <a:lnTo>
                    <a:pt x="1508887" y="2184781"/>
                  </a:lnTo>
                  <a:lnTo>
                    <a:pt x="1538782" y="2185238"/>
                  </a:lnTo>
                  <a:lnTo>
                    <a:pt x="1830705" y="1893316"/>
                  </a:lnTo>
                  <a:lnTo>
                    <a:pt x="1830705" y="1769211"/>
                  </a:lnTo>
                  <a:close/>
                </a:path>
                <a:path w="1830705" h="2185670">
                  <a:moveTo>
                    <a:pt x="1830705" y="1272933"/>
                  </a:moveTo>
                  <a:lnTo>
                    <a:pt x="1013294" y="2090356"/>
                  </a:lnTo>
                  <a:lnTo>
                    <a:pt x="1036358" y="2098649"/>
                  </a:lnTo>
                  <a:lnTo>
                    <a:pt x="1059599" y="2106549"/>
                  </a:lnTo>
                  <a:lnTo>
                    <a:pt x="1082992" y="2114092"/>
                  </a:lnTo>
                  <a:lnTo>
                    <a:pt x="1106500" y="2121268"/>
                  </a:lnTo>
                  <a:lnTo>
                    <a:pt x="1830705" y="1397038"/>
                  </a:lnTo>
                  <a:lnTo>
                    <a:pt x="1830705" y="1272933"/>
                  </a:lnTo>
                  <a:close/>
                </a:path>
                <a:path w="1830705" h="2185670">
                  <a:moveTo>
                    <a:pt x="1830705" y="776579"/>
                  </a:moveTo>
                  <a:lnTo>
                    <a:pt x="684961" y="1922335"/>
                  </a:lnTo>
                  <a:lnTo>
                    <a:pt x="703707" y="1934743"/>
                  </a:lnTo>
                  <a:lnTo>
                    <a:pt x="722642" y="1946871"/>
                  </a:lnTo>
                  <a:lnTo>
                    <a:pt x="741756" y="1958733"/>
                  </a:lnTo>
                  <a:lnTo>
                    <a:pt x="761022" y="1970341"/>
                  </a:lnTo>
                  <a:lnTo>
                    <a:pt x="1830705" y="900684"/>
                  </a:lnTo>
                  <a:lnTo>
                    <a:pt x="1830705" y="776579"/>
                  </a:lnTo>
                  <a:close/>
                </a:path>
                <a:path w="1830705" h="2185670">
                  <a:moveTo>
                    <a:pt x="1830705" y="280339"/>
                  </a:moveTo>
                  <a:lnTo>
                    <a:pt x="417106" y="1693951"/>
                  </a:lnTo>
                  <a:lnTo>
                    <a:pt x="432142" y="1709889"/>
                  </a:lnTo>
                  <a:lnTo>
                    <a:pt x="447421" y="1725625"/>
                  </a:lnTo>
                  <a:lnTo>
                    <a:pt x="462927" y="1741144"/>
                  </a:lnTo>
                  <a:lnTo>
                    <a:pt x="478637" y="1756422"/>
                  </a:lnTo>
                  <a:lnTo>
                    <a:pt x="1830705" y="404317"/>
                  </a:lnTo>
                  <a:lnTo>
                    <a:pt x="1830705" y="280339"/>
                  </a:lnTo>
                  <a:close/>
                </a:path>
              </a:pathLst>
            </a:custGeom>
            <a:solidFill>
              <a:srgbClr val="FFCC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525371" y="0"/>
              <a:ext cx="181724" cy="181724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16663094" y="0"/>
              <a:ext cx="1533525" cy="1485900"/>
            </a:xfrm>
            <a:custGeom>
              <a:avLst/>
              <a:gdLst/>
              <a:ahLst/>
              <a:cxnLst/>
              <a:rect l="l" t="t" r="r" b="b"/>
              <a:pathLst>
                <a:path w="1533525" h="1485900">
                  <a:moveTo>
                    <a:pt x="1408847" y="0"/>
                  </a:moveTo>
                  <a:lnTo>
                    <a:pt x="1532955" y="0"/>
                  </a:lnTo>
                  <a:lnTo>
                    <a:pt x="47391" y="1485564"/>
                  </a:lnTo>
                  <a:lnTo>
                    <a:pt x="35144" y="1466704"/>
                  </a:lnTo>
                  <a:lnTo>
                    <a:pt x="23155" y="1447610"/>
                  </a:lnTo>
                  <a:lnTo>
                    <a:pt x="11436" y="1428326"/>
                  </a:lnTo>
                  <a:lnTo>
                    <a:pt x="0" y="1408847"/>
                  </a:lnTo>
                  <a:lnTo>
                    <a:pt x="1408847" y="0"/>
                  </a:lnTo>
                  <a:close/>
                </a:path>
              </a:pathLst>
            </a:custGeom>
            <a:solidFill>
              <a:srgbClr val="FFCC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0" y="8692577"/>
              <a:ext cx="501015" cy="597535"/>
            </a:xfrm>
            <a:custGeom>
              <a:avLst/>
              <a:gdLst/>
              <a:ahLst/>
              <a:cxnLst/>
              <a:rect l="l" t="t" r="r" b="b"/>
              <a:pathLst>
                <a:path w="501015" h="597534">
                  <a:moveTo>
                    <a:pt x="225034" y="0"/>
                  </a:moveTo>
                  <a:lnTo>
                    <a:pt x="282516" y="16675"/>
                  </a:lnTo>
                  <a:lnTo>
                    <a:pt x="318508" y="28015"/>
                  </a:lnTo>
                  <a:lnTo>
                    <a:pt x="325184" y="30110"/>
                  </a:lnTo>
                  <a:lnTo>
                    <a:pt x="331730" y="32336"/>
                  </a:lnTo>
                  <a:lnTo>
                    <a:pt x="338407" y="34561"/>
                  </a:lnTo>
                  <a:lnTo>
                    <a:pt x="349874" y="38437"/>
                  </a:lnTo>
                  <a:lnTo>
                    <a:pt x="413525" y="61360"/>
                  </a:lnTo>
                  <a:lnTo>
                    <a:pt x="471732" y="84389"/>
                  </a:lnTo>
                  <a:lnTo>
                    <a:pt x="500624" y="96615"/>
                  </a:lnTo>
                  <a:lnTo>
                    <a:pt x="0" y="597245"/>
                  </a:lnTo>
                  <a:lnTo>
                    <a:pt x="0" y="225034"/>
                  </a:lnTo>
                  <a:lnTo>
                    <a:pt x="225034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8644698"/>
              <a:ext cx="125407" cy="148814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0" y="8828468"/>
              <a:ext cx="1700530" cy="1458595"/>
            </a:xfrm>
            <a:custGeom>
              <a:avLst/>
              <a:gdLst/>
              <a:ahLst/>
              <a:cxnLst/>
              <a:rect l="l" t="t" r="r" b="b"/>
              <a:pathLst>
                <a:path w="1700530" h="1458595">
                  <a:moveTo>
                    <a:pt x="821867" y="135890"/>
                  </a:moveTo>
                  <a:lnTo>
                    <a:pt x="775754" y="106006"/>
                  </a:lnTo>
                  <a:lnTo>
                    <a:pt x="729043" y="77444"/>
                  </a:lnTo>
                  <a:lnTo>
                    <a:pt x="681736" y="50253"/>
                  </a:lnTo>
                  <a:lnTo>
                    <a:pt x="633882" y="24434"/>
                  </a:lnTo>
                  <a:lnTo>
                    <a:pt x="585508" y="0"/>
                  </a:lnTo>
                  <a:lnTo>
                    <a:pt x="0" y="585482"/>
                  </a:lnTo>
                  <a:lnTo>
                    <a:pt x="0" y="957732"/>
                  </a:lnTo>
                  <a:lnTo>
                    <a:pt x="821867" y="135890"/>
                  </a:lnTo>
                  <a:close/>
                </a:path>
                <a:path w="1700530" h="1458595">
                  <a:moveTo>
                    <a:pt x="1097686" y="356362"/>
                  </a:moveTo>
                  <a:lnTo>
                    <a:pt x="1060958" y="322275"/>
                  </a:lnTo>
                  <a:lnTo>
                    <a:pt x="1011034" y="278523"/>
                  </a:lnTo>
                  <a:lnTo>
                    <a:pt x="972896" y="246900"/>
                  </a:lnTo>
                  <a:lnTo>
                    <a:pt x="934186" y="216331"/>
                  </a:lnTo>
                  <a:lnTo>
                    <a:pt x="894918" y="186817"/>
                  </a:lnTo>
                  <a:lnTo>
                    <a:pt x="0" y="1081798"/>
                  </a:lnTo>
                  <a:lnTo>
                    <a:pt x="0" y="1454073"/>
                  </a:lnTo>
                  <a:lnTo>
                    <a:pt x="1097686" y="356362"/>
                  </a:lnTo>
                  <a:close/>
                </a:path>
                <a:path w="1700530" h="1458595">
                  <a:moveTo>
                    <a:pt x="1330998" y="619366"/>
                  </a:moveTo>
                  <a:lnTo>
                    <a:pt x="1291043" y="567563"/>
                  </a:lnTo>
                  <a:lnTo>
                    <a:pt x="1249197" y="516724"/>
                  </a:lnTo>
                  <a:lnTo>
                    <a:pt x="1216583" y="479298"/>
                  </a:lnTo>
                  <a:lnTo>
                    <a:pt x="1182916" y="442429"/>
                  </a:lnTo>
                  <a:lnTo>
                    <a:pt x="1159878" y="418287"/>
                  </a:lnTo>
                  <a:lnTo>
                    <a:pt x="119621" y="1458531"/>
                  </a:lnTo>
                  <a:lnTo>
                    <a:pt x="491832" y="1458531"/>
                  </a:lnTo>
                  <a:lnTo>
                    <a:pt x="969022" y="981354"/>
                  </a:lnTo>
                  <a:lnTo>
                    <a:pt x="1150023" y="800290"/>
                  </a:lnTo>
                  <a:lnTo>
                    <a:pt x="1330998" y="619366"/>
                  </a:lnTo>
                  <a:close/>
                </a:path>
                <a:path w="1700530" h="1458595">
                  <a:moveTo>
                    <a:pt x="1520317" y="926299"/>
                  </a:moveTo>
                  <a:lnTo>
                    <a:pt x="1501025" y="888746"/>
                  </a:lnTo>
                  <a:lnTo>
                    <a:pt x="1480908" y="851509"/>
                  </a:lnTo>
                  <a:lnTo>
                    <a:pt x="1459966" y="814628"/>
                  </a:lnTo>
                  <a:lnTo>
                    <a:pt x="1438211" y="778103"/>
                  </a:lnTo>
                  <a:lnTo>
                    <a:pt x="1410995" y="734656"/>
                  </a:lnTo>
                  <a:lnTo>
                    <a:pt x="1387424" y="698919"/>
                  </a:lnTo>
                  <a:lnTo>
                    <a:pt x="1382610" y="691832"/>
                  </a:lnTo>
                  <a:lnTo>
                    <a:pt x="1199819" y="874585"/>
                  </a:lnTo>
                  <a:lnTo>
                    <a:pt x="615911" y="1458531"/>
                  </a:lnTo>
                  <a:lnTo>
                    <a:pt x="988085" y="1458531"/>
                  </a:lnTo>
                  <a:lnTo>
                    <a:pt x="1520317" y="926299"/>
                  </a:lnTo>
                  <a:close/>
                </a:path>
                <a:path w="1700530" h="1458595">
                  <a:moveTo>
                    <a:pt x="1658874" y="1284211"/>
                  </a:moveTo>
                  <a:lnTo>
                    <a:pt x="1637931" y="1214805"/>
                  </a:lnTo>
                  <a:lnTo>
                    <a:pt x="1614474" y="1146086"/>
                  </a:lnTo>
                  <a:lnTo>
                    <a:pt x="1595247" y="1095032"/>
                  </a:lnTo>
                  <a:lnTo>
                    <a:pt x="1574609" y="1044371"/>
                  </a:lnTo>
                  <a:lnTo>
                    <a:pt x="1560068" y="1010729"/>
                  </a:lnTo>
                  <a:lnTo>
                    <a:pt x="1112278" y="1458531"/>
                  </a:lnTo>
                  <a:lnTo>
                    <a:pt x="1484528" y="1458531"/>
                  </a:lnTo>
                  <a:lnTo>
                    <a:pt x="1658874" y="1284211"/>
                  </a:lnTo>
                  <a:close/>
                </a:path>
                <a:path w="1700530" h="1458595">
                  <a:moveTo>
                    <a:pt x="1700060" y="1458531"/>
                  </a:moveTo>
                  <a:lnTo>
                    <a:pt x="1697139" y="1443266"/>
                  </a:lnTo>
                  <a:lnTo>
                    <a:pt x="1690903" y="1413052"/>
                  </a:lnTo>
                  <a:lnTo>
                    <a:pt x="1684223" y="1382877"/>
                  </a:lnTo>
                  <a:lnTo>
                    <a:pt x="1608569" y="1458531"/>
                  </a:lnTo>
                  <a:lnTo>
                    <a:pt x="1700060" y="1458531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</TotalTime>
  <Words>972</Words>
  <Application>Microsoft Office PowerPoint</Application>
  <PresentationFormat>Custom</PresentationFormat>
  <Paragraphs>101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Arial Black</vt:lpstr>
      <vt:lpstr>Calibri</vt:lpstr>
      <vt:lpstr>Century Gothic</vt:lpstr>
      <vt:lpstr>Times New Roman</vt:lpstr>
      <vt:lpstr>Office Theme</vt:lpstr>
      <vt:lpstr>LAHC</vt:lpstr>
      <vt:lpstr>Certified Nurse Assistant Program</vt:lpstr>
      <vt:lpstr>PowerPoint Presentation</vt:lpstr>
      <vt:lpstr>Why Become a CNA?</vt:lpstr>
      <vt:lpstr>The Future Californian</vt:lpstr>
      <vt:lpstr>The Future Californian Continueed</vt:lpstr>
      <vt:lpstr>The Future Californian Continueed</vt:lpstr>
      <vt:lpstr>Areas of Occupation</vt:lpstr>
      <vt:lpstr>Dependability</vt:lpstr>
      <vt:lpstr>COURSE: NRS-HCA 399A</vt:lpstr>
      <vt:lpstr>Spring Dates</vt:lpstr>
      <vt:lpstr>Program Requirements</vt:lpstr>
      <vt:lpstr>PowerPoint Presentation</vt:lpstr>
      <vt:lpstr>Home Health Aide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Copy of Brandon's Copy</dc:title>
  <dc:creator>Brandon Trujillo</dc:creator>
  <cp:keywords>DAF0A_B7QYY,BAFyxC0f5-w</cp:keywords>
  <cp:lastModifiedBy>Zaragoza, Anthony</cp:lastModifiedBy>
  <cp:revision>2</cp:revision>
  <dcterms:created xsi:type="dcterms:W3CDTF">2023-12-14T23:51:51Z</dcterms:created>
  <dcterms:modified xsi:type="dcterms:W3CDTF">2024-07-23T18:12:39Z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2023-12-13T00:00:00Z</vt:filetime>
  </property>
  <property fmtid="{D5CDD505-2E9C-101B-9397-08002B2CF9AE}" pid="3" name="Creator">
    <vt:lpwstr>Canva</vt:lpwstr>
  </property>
  <property fmtid="{D5CDD505-2E9C-101B-9397-08002B2CF9AE}" pid="4" name="LastSaved">
    <vt:filetime>2023-12-14T00:00:00Z</vt:filetime>
  </property>
  <property fmtid="{D5CDD505-2E9C-101B-9397-08002B2CF9AE}" pid="5" name="Producer">
    <vt:lpwstr>Canva</vt:lpwstr>
  </property>
</Properties>
</file>